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72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736481">
            <a:off x="4419489" y="3505133"/>
            <a:ext cx="190243" cy="345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918354">
            <a:off x="4900414" y="3606268"/>
            <a:ext cx="175890" cy="3190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918354">
            <a:off x="5059139" y="5533187"/>
            <a:ext cx="175890" cy="3190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736481">
            <a:off x="4679224" y="5528945"/>
            <a:ext cx="181292" cy="328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54651">
            <a:off x="5264075" y="4628658"/>
            <a:ext cx="160821" cy="29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736481">
            <a:off x="4947288" y="4865448"/>
            <a:ext cx="135590" cy="245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54651">
            <a:off x="4491590" y="4497191"/>
            <a:ext cx="160821" cy="29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4497379" y="4794418"/>
            <a:ext cx="168663" cy="30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54651">
            <a:off x="4574335" y="5181973"/>
            <a:ext cx="160821" cy="29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Заголовок 1"/>
          <p:cNvSpPr txBox="1">
            <a:spLocks/>
          </p:cNvSpPr>
          <p:nvPr/>
        </p:nvSpPr>
        <p:spPr>
          <a:xfrm>
            <a:off x="0" y="2114"/>
            <a:ext cx="3506390" cy="1410662"/>
          </a:xfrm>
          <a:prstGeom prst="rect">
            <a:avLst/>
          </a:prstGeom>
          <a:solidFill>
            <a:srgbClr val="FFFF99"/>
          </a:solidFill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ru-RU" sz="1800" b="1" dirty="0" smtClean="0">
                <a:solidFill>
                  <a:prstClr val="black"/>
                </a:solidFill>
              </a:rPr>
              <a:t/>
            </a:r>
            <a:br>
              <a:rPr lang="ru-RU" sz="1800" b="1" dirty="0" smtClean="0">
                <a:solidFill>
                  <a:prstClr val="black"/>
                </a:solidFill>
              </a:rPr>
            </a:br>
            <a:r>
              <a:rPr lang="ru-RU" sz="1800" b="1" dirty="0" smtClean="0">
                <a:solidFill>
                  <a:prstClr val="black"/>
                </a:solidFill>
              </a:rPr>
              <a:t/>
            </a:r>
            <a:br>
              <a:rPr lang="ru-RU" sz="1800" b="1" dirty="0" smtClean="0">
                <a:solidFill>
                  <a:prstClr val="black"/>
                </a:solidFill>
              </a:rPr>
            </a:br>
            <a:r>
              <a:rPr lang="ru-RU" sz="5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СХЕМА </a:t>
            </a:r>
          </a:p>
          <a:p>
            <a:pPr>
              <a:spcBef>
                <a:spcPts val="0"/>
              </a:spcBef>
            </a:pPr>
            <a:r>
              <a:rPr lang="ru-RU" sz="5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временного ограничения движения транспортных средств на автомобильных дорогах в </a:t>
            </a:r>
          </a:p>
          <a:p>
            <a:pPr>
              <a:spcBef>
                <a:spcPts val="0"/>
              </a:spcBef>
            </a:pPr>
            <a:r>
              <a:rPr lang="ru-RU" sz="5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г. Домодедово  во время проведения </a:t>
            </a:r>
            <a:r>
              <a:rPr lang="ru-RU" sz="5600" b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праздничных мероприятий, </a:t>
            </a:r>
            <a:r>
              <a:rPr lang="ru-RU" sz="5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посвящённых Дню города Домодедово 04 сентября  2021 года</a:t>
            </a:r>
            <a:endParaRPr lang="ru-RU" sz="5600" dirty="0">
              <a:solidFill>
                <a:prstClr val="black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155365" y="14604"/>
            <a:ext cx="298782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prstClr val="black"/>
                </a:solidFill>
              </a:rPr>
              <a:t>«Утверждено</a:t>
            </a:r>
            <a:r>
              <a:rPr lang="ru-RU" sz="1400" dirty="0">
                <a:solidFill>
                  <a:prstClr val="black"/>
                </a:solidFill>
              </a:rPr>
              <a:t>»</a:t>
            </a:r>
          </a:p>
          <a:p>
            <a:r>
              <a:rPr lang="ru-RU" sz="1400" dirty="0" smtClean="0">
                <a:solidFill>
                  <a:prstClr val="black"/>
                </a:solidFill>
              </a:rPr>
              <a:t>постановлением администрации </a:t>
            </a:r>
            <a:endParaRPr lang="ru-RU" sz="1400" dirty="0">
              <a:solidFill>
                <a:prstClr val="black"/>
              </a:solidFill>
            </a:endParaRPr>
          </a:p>
          <a:p>
            <a:r>
              <a:rPr lang="ru-RU" sz="1400" dirty="0">
                <a:solidFill>
                  <a:prstClr val="black"/>
                </a:solidFill>
              </a:rPr>
              <a:t>городского  округа  Домодедово</a:t>
            </a:r>
          </a:p>
          <a:p>
            <a:r>
              <a:rPr lang="ru-RU" sz="1400" dirty="0">
                <a:solidFill>
                  <a:prstClr val="black"/>
                </a:solidFill>
              </a:rPr>
              <a:t>от  </a:t>
            </a:r>
            <a:r>
              <a:rPr lang="ru-RU" sz="1400" dirty="0" smtClean="0">
                <a:solidFill>
                  <a:prstClr val="black"/>
                </a:solidFill>
              </a:rPr>
              <a:t>«23» 08.2021 </a:t>
            </a:r>
            <a:r>
              <a:rPr lang="ru-RU" sz="1400" dirty="0">
                <a:solidFill>
                  <a:prstClr val="black"/>
                </a:solidFill>
              </a:rPr>
              <a:t>г</a:t>
            </a:r>
            <a:r>
              <a:rPr lang="ru-RU" sz="1400">
                <a:solidFill>
                  <a:prstClr val="black"/>
                </a:solidFill>
              </a:rPr>
              <a:t>. </a:t>
            </a:r>
            <a:r>
              <a:rPr lang="ru-RU" sz="1400" smtClean="0">
                <a:solidFill>
                  <a:prstClr val="black"/>
                </a:solidFill>
              </a:rPr>
              <a:t>  № 1807</a:t>
            </a:r>
            <a:endParaRPr lang="ru-RU" sz="1400" dirty="0">
              <a:solidFill>
                <a:prstClr val="black"/>
              </a:solidFill>
            </a:endParaRPr>
          </a:p>
        </p:txBody>
      </p:sp>
      <p:pic>
        <p:nvPicPr>
          <p:cNvPr id="20" name="Picture 3" descr="D:\_Мои документы\Мои рисунки\3.1_Russian_road_sign.svg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7445" y="3743884"/>
            <a:ext cx="231682" cy="231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Овал 24"/>
          <p:cNvSpPr/>
          <p:nvPr/>
        </p:nvSpPr>
        <p:spPr>
          <a:xfrm>
            <a:off x="5373946" y="4759179"/>
            <a:ext cx="97834" cy="10790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6" name="Овал 25"/>
          <p:cNvSpPr/>
          <p:nvPr/>
        </p:nvSpPr>
        <p:spPr>
          <a:xfrm>
            <a:off x="5164046" y="4817981"/>
            <a:ext cx="97834" cy="10790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7" name="Овал 26"/>
          <p:cNvSpPr/>
          <p:nvPr/>
        </p:nvSpPr>
        <p:spPr>
          <a:xfrm>
            <a:off x="4675483" y="4705226"/>
            <a:ext cx="97834" cy="10790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8" name="Овал 27"/>
          <p:cNvSpPr/>
          <p:nvPr/>
        </p:nvSpPr>
        <p:spPr>
          <a:xfrm>
            <a:off x="4765538" y="5263020"/>
            <a:ext cx="97834" cy="10790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9" name="Овал 28"/>
          <p:cNvSpPr/>
          <p:nvPr/>
        </p:nvSpPr>
        <p:spPr>
          <a:xfrm>
            <a:off x="4946363" y="5754491"/>
            <a:ext cx="97834" cy="10790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30" name="Picture 3" descr="D:\_Мои документы\Мои рисунки\3.1_Russian_road_sign.svg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9165" y="5933296"/>
            <a:ext cx="231682" cy="231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3" descr="D:\_Мои документы\Мои рисунки\3.1_Russian_road_sign.svg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574869">
            <a:off x="5379687" y="4861731"/>
            <a:ext cx="231682" cy="231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3" descr="D:\_Мои документы\Мои рисунки\3.1_Russian_road_sign.svg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708307">
            <a:off x="4603286" y="4496044"/>
            <a:ext cx="231682" cy="231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Овал 36"/>
          <p:cNvSpPr/>
          <p:nvPr/>
        </p:nvSpPr>
        <p:spPr>
          <a:xfrm>
            <a:off x="4719127" y="3644992"/>
            <a:ext cx="97834" cy="10790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40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736481">
            <a:off x="5201276" y="4910490"/>
            <a:ext cx="135590" cy="245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" name="Овал 40"/>
          <p:cNvSpPr/>
          <p:nvPr/>
        </p:nvSpPr>
        <p:spPr>
          <a:xfrm>
            <a:off x="4980722" y="4794418"/>
            <a:ext cx="97834" cy="10790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42" name="Овал 41"/>
          <p:cNvSpPr/>
          <p:nvPr/>
        </p:nvSpPr>
        <p:spPr>
          <a:xfrm>
            <a:off x="4970847" y="5106533"/>
            <a:ext cx="97834" cy="10790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43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54651">
            <a:off x="5104682" y="5098895"/>
            <a:ext cx="141789" cy="2571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4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54651">
            <a:off x="5190507" y="4090480"/>
            <a:ext cx="141789" cy="2571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5" name="Овал 44"/>
          <p:cNvSpPr/>
          <p:nvPr/>
        </p:nvSpPr>
        <p:spPr>
          <a:xfrm>
            <a:off x="5344486" y="4111152"/>
            <a:ext cx="97834" cy="10790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47" name="Овал 46"/>
          <p:cNvSpPr/>
          <p:nvPr/>
        </p:nvSpPr>
        <p:spPr>
          <a:xfrm>
            <a:off x="4654746" y="4085585"/>
            <a:ext cx="97834" cy="10790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48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4449639" y="3986590"/>
            <a:ext cx="168663" cy="30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9" name="Picture 3" descr="D:\_Мои документы\Мои рисунки\3.1_Russian_road_sign.svg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708307">
            <a:off x="4601883" y="4203399"/>
            <a:ext cx="231682" cy="231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3" descr="D:\_Мои документы\Мои рисунки\3.1_Russian_road_sign.svg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574869">
            <a:off x="4698615" y="5376666"/>
            <a:ext cx="231682" cy="231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762540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</TotalTime>
  <Words>17</Words>
  <Application>Microsoft Office PowerPoint</Application>
  <PresentationFormat>Экран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Лебедев И.А.</dc:creator>
  <cp:lastModifiedBy>Борзова А.В.</cp:lastModifiedBy>
  <cp:revision>23</cp:revision>
  <cp:lastPrinted>2021-04-30T09:36:38Z</cp:lastPrinted>
  <dcterms:created xsi:type="dcterms:W3CDTF">2021-03-19T12:45:07Z</dcterms:created>
  <dcterms:modified xsi:type="dcterms:W3CDTF">2021-08-23T12:36:04Z</dcterms:modified>
</cp:coreProperties>
</file>