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7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36481">
            <a:off x="4419489" y="3505133"/>
            <a:ext cx="190243" cy="34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18354">
            <a:off x="4900414" y="3606268"/>
            <a:ext cx="175890" cy="31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18354">
            <a:off x="5059139" y="5533187"/>
            <a:ext cx="175890" cy="31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36481">
            <a:off x="4679224" y="5528945"/>
            <a:ext cx="181292" cy="32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5264075" y="4628658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36481">
            <a:off x="4947288" y="4865448"/>
            <a:ext cx="135590" cy="245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4491590" y="4497191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97379" y="4794418"/>
            <a:ext cx="168663" cy="30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4574335" y="5181973"/>
            <a:ext cx="160821" cy="29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0" y="2114"/>
            <a:ext cx="3506390" cy="1410662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</a:rPr>
              <a:t/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prstClr val="black"/>
                </a:solidFill>
              </a:rPr>
              <a:t/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</a:t>
            </a:r>
          </a:p>
          <a:p>
            <a:pPr>
              <a:spcBef>
                <a:spcPts val="0"/>
              </a:spcBef>
            </a:pP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временного ограничения движения транспортных средств на автомобильных дорогах в </a:t>
            </a:r>
          </a:p>
          <a:p>
            <a:pPr>
              <a:spcBef>
                <a:spcPts val="0"/>
              </a:spcBef>
            </a:pP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Домодедово  во время проведения </a:t>
            </a:r>
            <a:r>
              <a:rPr lang="ru-RU" sz="5600" b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праздничных мероприятий, </a:t>
            </a: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посвящённых Дню города Домодедово 04 сентября  2021 года</a:t>
            </a:r>
            <a:endParaRPr lang="ru-RU" sz="5600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55365" y="14604"/>
            <a:ext cx="2987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«Утверждено</a:t>
            </a:r>
            <a:r>
              <a:rPr lang="ru-RU" sz="1400" dirty="0">
                <a:solidFill>
                  <a:prstClr val="black"/>
                </a:solidFill>
              </a:rPr>
              <a:t>»</a:t>
            </a:r>
          </a:p>
          <a:p>
            <a:r>
              <a:rPr lang="ru-RU" sz="1400" dirty="0" smtClean="0">
                <a:solidFill>
                  <a:prstClr val="black"/>
                </a:solidFill>
              </a:rPr>
              <a:t>постановлением администрации 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>
                <a:solidFill>
                  <a:prstClr val="black"/>
                </a:solidFill>
              </a:rPr>
              <a:t>городского  округа  Домодедово</a:t>
            </a:r>
          </a:p>
          <a:p>
            <a:r>
              <a:rPr lang="ru-RU" sz="1400" dirty="0">
                <a:solidFill>
                  <a:prstClr val="black"/>
                </a:solidFill>
              </a:rPr>
              <a:t>от  </a:t>
            </a:r>
            <a:r>
              <a:rPr lang="ru-RU" sz="1400" dirty="0" smtClean="0">
                <a:solidFill>
                  <a:prstClr val="black"/>
                </a:solidFill>
              </a:rPr>
              <a:t>«23» 08.2021 </a:t>
            </a:r>
            <a:r>
              <a:rPr lang="ru-RU" sz="1400" dirty="0">
                <a:solidFill>
                  <a:prstClr val="black"/>
                </a:solidFill>
              </a:rPr>
              <a:t>г</a:t>
            </a:r>
            <a:r>
              <a:rPr lang="ru-RU" sz="1400">
                <a:solidFill>
                  <a:prstClr val="black"/>
                </a:solidFill>
              </a:rPr>
              <a:t>. </a:t>
            </a:r>
            <a:r>
              <a:rPr lang="ru-RU" sz="1400" smtClean="0">
                <a:solidFill>
                  <a:prstClr val="black"/>
                </a:solidFill>
              </a:rPr>
              <a:t>  № 1807</a:t>
            </a: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20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445" y="3743884"/>
            <a:ext cx="231682" cy="23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Овал 24"/>
          <p:cNvSpPr/>
          <p:nvPr/>
        </p:nvSpPr>
        <p:spPr>
          <a:xfrm>
            <a:off x="5373946" y="4759179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164046" y="4817981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675483" y="4705226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765538" y="5263020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946363" y="5754491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0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165" y="5933296"/>
            <a:ext cx="231682" cy="23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74869">
            <a:off x="5379687" y="4861731"/>
            <a:ext cx="231682" cy="23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08307">
            <a:off x="4603286" y="4496044"/>
            <a:ext cx="231682" cy="23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Овал 36"/>
          <p:cNvSpPr/>
          <p:nvPr/>
        </p:nvSpPr>
        <p:spPr>
          <a:xfrm>
            <a:off x="4719127" y="3644992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36481">
            <a:off x="5201276" y="4910490"/>
            <a:ext cx="135590" cy="245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Овал 40"/>
          <p:cNvSpPr/>
          <p:nvPr/>
        </p:nvSpPr>
        <p:spPr>
          <a:xfrm>
            <a:off x="4980722" y="4794418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4970847" y="5106533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5104682" y="5098895"/>
            <a:ext cx="141789" cy="257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651">
            <a:off x="5190507" y="4090480"/>
            <a:ext cx="141789" cy="257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Овал 44"/>
          <p:cNvSpPr/>
          <p:nvPr/>
        </p:nvSpPr>
        <p:spPr>
          <a:xfrm>
            <a:off x="5344486" y="4111152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4654746" y="4085585"/>
            <a:ext cx="97834" cy="1079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49639" y="3986590"/>
            <a:ext cx="168663" cy="30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08307">
            <a:off x="4601883" y="4203399"/>
            <a:ext cx="231682" cy="23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74869">
            <a:off x="4698615" y="5376666"/>
            <a:ext cx="231682" cy="23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6254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 И.А.</dc:creator>
  <cp:lastModifiedBy>Борзова А.В.</cp:lastModifiedBy>
  <cp:revision>23</cp:revision>
  <cp:lastPrinted>2021-04-30T09:36:38Z</cp:lastPrinted>
  <dcterms:created xsi:type="dcterms:W3CDTF">2021-03-19T12:45:07Z</dcterms:created>
  <dcterms:modified xsi:type="dcterms:W3CDTF">2021-08-23T12:36:04Z</dcterms:modified>
</cp:coreProperties>
</file>