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124" y="548680"/>
            <a:ext cx="9144000" cy="7851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/>
              <a:t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</a:t>
            </a:r>
            <a:br>
              <a:rPr lang="ru-RU" sz="2000" b="1" dirty="0"/>
            </a:br>
            <a:r>
              <a:rPr lang="ru-RU" sz="2000" b="1" dirty="0"/>
              <a:t> </a:t>
            </a:r>
            <a:r>
              <a:rPr lang="ru-RU" sz="2000" b="1" dirty="0">
                <a:solidFill>
                  <a:prstClr val="black"/>
                </a:solidFill>
              </a:rPr>
              <a:t>с 08:30 до 15:00 часов 02</a:t>
            </a:r>
            <a:r>
              <a:rPr lang="ru-RU" sz="2000" b="1" dirty="0"/>
              <a:t>.03.2024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27117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3893" y="4391534"/>
            <a:ext cx="121653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129659" flipH="1">
            <a:off x="2092462" y="4695058"/>
            <a:ext cx="119116" cy="1513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63688" y="32129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378904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79712" y="4365104"/>
            <a:ext cx="3600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83768" y="4455114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3999" y="4517159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013999" y="4330853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525712" y="4275094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79712" y="4149732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16088" y="3725416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938493" y="3181164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083" y="4156031"/>
            <a:ext cx="274129" cy="27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2"/>
          <p:cNvSpPr txBox="1"/>
          <p:nvPr/>
        </p:nvSpPr>
        <p:spPr>
          <a:xfrm>
            <a:off x="5004048" y="0"/>
            <a:ext cx="3923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/>
              <a:t>Приложение</a:t>
            </a:r>
          </a:p>
          <a:p>
            <a:r>
              <a:rPr lang="ru-RU" sz="1000" b="1" dirty="0" smtClean="0"/>
              <a:t>к постановлению администрации городского округа Домодедово</a:t>
            </a:r>
          </a:p>
          <a:p>
            <a:r>
              <a:rPr lang="ru-RU" sz="1000" b="1" dirty="0" smtClean="0"/>
              <a:t>от </a:t>
            </a:r>
            <a:r>
              <a:rPr lang="en-US" sz="1000" b="1" dirty="0" smtClean="0"/>
              <a:t>22.02.2024</a:t>
            </a:r>
            <a:r>
              <a:rPr lang="ru-RU" sz="1000" b="1" dirty="0" smtClean="0"/>
              <a:t> </a:t>
            </a:r>
            <a:r>
              <a:rPr lang="ru-RU" sz="1000" b="1" dirty="0" smtClean="0"/>
              <a:t>№ </a:t>
            </a:r>
            <a:r>
              <a:rPr lang="en-US" sz="1000" b="1" dirty="0" smtClean="0"/>
              <a:t>772</a:t>
            </a:r>
            <a:endParaRPr lang="ru-RU" sz="10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02.03.2024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15.02.2020</dc:title>
  <dc:creator>Лебедев И.А.</dc:creator>
  <cp:lastModifiedBy>Макарова А.А.</cp:lastModifiedBy>
  <cp:revision>10</cp:revision>
  <dcterms:created xsi:type="dcterms:W3CDTF">2020-02-11T06:10:00Z</dcterms:created>
  <dcterms:modified xsi:type="dcterms:W3CDTF">2024-02-22T11:29:41Z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1049-11.2.0.9906</vt:lpwstr>
  </property>
</Properties>
</file>