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876" y="22185"/>
            <a:ext cx="6161241" cy="1143000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ru-RU" sz="1800" b="1" dirty="0" smtClean="0"/>
              <a:t>Схема временного ограничения движения транспортных средств по улице Комсомольская микрорайона Северный г. Домодедово</a:t>
            </a:r>
            <a:endParaRPr lang="ru-RU" sz="1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55365" y="116632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«Утверждено</a:t>
            </a:r>
            <a:r>
              <a:rPr lang="ru-RU" sz="1400" dirty="0">
                <a:solidFill>
                  <a:prstClr val="black"/>
                </a:solidFill>
              </a:rPr>
              <a:t>»</a:t>
            </a:r>
          </a:p>
          <a:p>
            <a:r>
              <a:rPr lang="ru-RU" sz="1400" dirty="0" smtClean="0">
                <a:solidFill>
                  <a:prstClr val="black"/>
                </a:solidFill>
              </a:rPr>
              <a:t>постановлением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«25» 08.2021 </a:t>
            </a:r>
            <a:r>
              <a:rPr lang="ru-RU" sz="1400" dirty="0">
                <a:solidFill>
                  <a:prstClr val="black"/>
                </a:solidFill>
              </a:rPr>
              <a:t>г</a:t>
            </a:r>
            <a:r>
              <a:rPr lang="ru-RU" sz="1400">
                <a:solidFill>
                  <a:prstClr val="black"/>
                </a:solidFill>
              </a:rPr>
              <a:t>. </a:t>
            </a:r>
            <a:r>
              <a:rPr lang="ru-RU" sz="1400" smtClean="0">
                <a:solidFill>
                  <a:prstClr val="black"/>
                </a:solidFill>
              </a:rPr>
              <a:t>  № 1845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96752"/>
            <a:ext cx="9143188" cy="56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14112">
            <a:off x="7056233" y="3416448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14112">
            <a:off x="7588620" y="2935627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7194">
            <a:off x="7288781" y="3310632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92878">
            <a:off x="7260912" y="2957614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Мои документы\Мои рисунки\4.1.1_(Road_sign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00915">
            <a:off x="7585761" y="2360598"/>
            <a:ext cx="303059" cy="30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 rot="20384269">
            <a:off x="7790774" y="2796276"/>
            <a:ext cx="177701" cy="6517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5119700">
            <a:off x="7798871" y="2738672"/>
            <a:ext cx="104582" cy="5770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1029" idx="0"/>
            <a:endCxn id="10" idx="2"/>
          </p:cNvCxnSpPr>
          <p:nvPr/>
        </p:nvCxnSpPr>
        <p:spPr>
          <a:xfrm>
            <a:off x="7793198" y="2652966"/>
            <a:ext cx="97713" cy="2064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Умножение 19"/>
          <p:cNvSpPr/>
          <p:nvPr/>
        </p:nvSpPr>
        <p:spPr>
          <a:xfrm rot="20685292">
            <a:off x="7817568" y="2952994"/>
            <a:ext cx="280172" cy="437029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6" name="Умножение 25"/>
          <p:cNvSpPr/>
          <p:nvPr/>
        </p:nvSpPr>
        <p:spPr>
          <a:xfrm rot="20685292">
            <a:off x="6784769" y="3200655"/>
            <a:ext cx="280172" cy="437029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5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временного ограничения движения транспортных средств по улице Комсомольская микрорайона Северный г. Домодедово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временного ограничения движения транспортных средств по улице Комсомольская микрорайона Северный г. Домодедово</dc:title>
  <dc:creator>Лебедев И.А.</dc:creator>
  <cp:lastModifiedBy>Борзова А.В.</cp:lastModifiedBy>
  <cp:revision>4</cp:revision>
  <cp:lastPrinted>2021-08-23T08:29:23Z</cp:lastPrinted>
  <dcterms:created xsi:type="dcterms:W3CDTF">2021-08-23T08:11:57Z</dcterms:created>
  <dcterms:modified xsi:type="dcterms:W3CDTF">2021-08-25T08:52:41Z</dcterms:modified>
</cp:coreProperties>
</file>