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6" y="1165184"/>
            <a:ext cx="9149876" cy="579220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876" y="22185"/>
            <a:ext cx="6161241" cy="114300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sz="1800" b="1" dirty="0" smtClean="0"/>
              <a:t>Схема временного ограничения движения транспортных средств по улице 1-ый Советский проезд, микрорайона Центральный, г. Домодедово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5365" y="116632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</a:t>
            </a:r>
            <a:r>
              <a:rPr lang="en-US" sz="1400" dirty="0" smtClean="0">
                <a:solidFill>
                  <a:prstClr val="black"/>
                </a:solidFill>
              </a:rPr>
              <a:t>22</a:t>
            </a:r>
            <a:r>
              <a:rPr lang="ru-RU" sz="1400" dirty="0" smtClean="0">
                <a:solidFill>
                  <a:prstClr val="black"/>
                </a:solidFill>
              </a:rPr>
              <a:t>» </a:t>
            </a:r>
            <a:r>
              <a:rPr lang="en-US" sz="1400" dirty="0" smtClean="0">
                <a:solidFill>
                  <a:prstClr val="black"/>
                </a:solidFill>
              </a:rPr>
              <a:t>09</a:t>
            </a:r>
            <a:r>
              <a:rPr lang="ru-RU" sz="1400" dirty="0" smtClean="0">
                <a:solidFill>
                  <a:prstClr val="black"/>
                </a:solidFill>
              </a:rPr>
              <a:t>.2021 </a:t>
            </a:r>
            <a:r>
              <a:rPr lang="ru-RU" sz="1400" dirty="0">
                <a:solidFill>
                  <a:prstClr val="black"/>
                </a:solidFill>
              </a:rPr>
              <a:t>г. </a:t>
            </a:r>
            <a:r>
              <a:rPr lang="ru-RU" sz="1400" smtClean="0">
                <a:solidFill>
                  <a:prstClr val="black"/>
                </a:solidFill>
              </a:rPr>
              <a:t>№</a:t>
            </a:r>
            <a:r>
              <a:rPr lang="ru-RU" sz="1400">
                <a:solidFill>
                  <a:prstClr val="black"/>
                </a:solidFill>
              </a:rPr>
              <a:t> </a:t>
            </a:r>
            <a:r>
              <a:rPr lang="ru-RU" sz="1400" smtClean="0">
                <a:solidFill>
                  <a:prstClr val="black"/>
                </a:solidFill>
              </a:rPr>
              <a:t>2128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60483">
            <a:off x="3888047" y="2943792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7194">
            <a:off x="3743261" y="3100497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96387">
            <a:off x="4066995" y="2857506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4112">
            <a:off x="4023928" y="3125704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Умножение 19"/>
          <p:cNvSpPr/>
          <p:nvPr/>
        </p:nvSpPr>
        <p:spPr>
          <a:xfrm rot="19915525">
            <a:off x="4331505" y="2685041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6" name="Умножение 25"/>
          <p:cNvSpPr/>
          <p:nvPr/>
        </p:nvSpPr>
        <p:spPr>
          <a:xfrm rot="20685292">
            <a:off x="3553494" y="3118212"/>
            <a:ext cx="280172" cy="437029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5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транспортных средств по улице 1-ый Советский проезд, микрорайона Центральный, г. Домодедово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транспортных средств по улице Комсомольская микрорайона Северный г. Домодедово</dc:title>
  <dc:creator>Лебедев И.А.</dc:creator>
  <cp:lastModifiedBy>Воронова Л.Н.</cp:lastModifiedBy>
  <cp:revision>8</cp:revision>
  <cp:lastPrinted>2021-08-23T08:29:23Z</cp:lastPrinted>
  <dcterms:created xsi:type="dcterms:W3CDTF">2021-08-23T08:11:57Z</dcterms:created>
  <dcterms:modified xsi:type="dcterms:W3CDTF">2021-09-22T15:03:03Z</dcterms:modified>
</cp:coreProperties>
</file>