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0" y="620688"/>
            <a:ext cx="9144000" cy="78155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СХЕМА</a:t>
            </a:r>
            <a:br>
              <a:rPr lang="ru-RU" sz="2400" b="1" dirty="0" smtClean="0"/>
            </a:br>
            <a:r>
              <a:rPr lang="ru-RU" sz="1600" b="1" dirty="0" smtClean="0"/>
              <a:t>одностороннего движения транспортных средств на муниципальной автомобильной дороге по улице 8 Марта </a:t>
            </a:r>
            <a:r>
              <a:rPr lang="ru-RU" sz="1600" b="1" dirty="0" err="1" smtClean="0"/>
              <a:t>мкр</a:t>
            </a:r>
            <a:r>
              <a:rPr lang="ru-RU" sz="1600" b="1" dirty="0" smtClean="0"/>
              <a:t>. Центральный г. Домодедово </a:t>
            </a:r>
            <a:r>
              <a:rPr lang="ru-RU" sz="1600" b="1" smtClean="0"/>
              <a:t>на участке </a:t>
            </a:r>
            <a:r>
              <a:rPr lang="ru-RU" sz="1600" b="1" dirty="0" smtClean="0"/>
              <a:t>от ул. Южная до  ул. Пирогова</a:t>
            </a:r>
            <a:endParaRPr lang="ru-RU" sz="2400" b="1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34" y="1439284"/>
            <a:ext cx="9144000" cy="541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Стрелка вверх 11"/>
          <p:cNvSpPr/>
          <p:nvPr/>
        </p:nvSpPr>
        <p:spPr>
          <a:xfrm rot="12138764">
            <a:off x="3368541" y="2241444"/>
            <a:ext cx="188259" cy="37316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 descr="D:\_Мои документы\Мои рисунки\5.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67060">
            <a:off x="3301763" y="5615953"/>
            <a:ext cx="338320" cy="33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D:\_Мои документы\Мои рисунки\zn5_7_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11493">
            <a:off x="3600974" y="3305191"/>
            <a:ext cx="499877" cy="15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_Мои документы\Мои рисунки\zn5_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88905">
            <a:off x="3303831" y="1789550"/>
            <a:ext cx="334184" cy="33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_Мои документы\Мои рисунки\zn3_1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8134">
            <a:off x="4228377" y="5722533"/>
            <a:ext cx="339140" cy="33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трелка вверх 19"/>
          <p:cNvSpPr/>
          <p:nvPr/>
        </p:nvSpPr>
        <p:spPr>
          <a:xfrm rot="9537194">
            <a:off x="3326348" y="4502022"/>
            <a:ext cx="200454" cy="41076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3719121" y="1855832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418539" y="3720689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627147" y="4379317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268665" y="4064642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3835435" y="6059363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125053" y="5996761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65645">
            <a:off x="3440870" y="3370225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D:\_Мои документы\Мои рисунки\zn5_7_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11493">
            <a:off x="3859407" y="4003975"/>
            <a:ext cx="499877" cy="15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65645">
            <a:off x="3649156" y="4037621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D:\_Мои документы\Мои рисунки\zn5_7_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7782">
            <a:off x="2617564" y="4336022"/>
            <a:ext cx="499877" cy="15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49668">
            <a:off x="2944424" y="4179960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90842">
            <a:off x="3431692" y="5994194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Стрелка вверх 29"/>
          <p:cNvSpPr/>
          <p:nvPr/>
        </p:nvSpPr>
        <p:spPr>
          <a:xfrm rot="12138764">
            <a:off x="3106053" y="2905782"/>
            <a:ext cx="188259" cy="37316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верх 30"/>
          <p:cNvSpPr/>
          <p:nvPr/>
        </p:nvSpPr>
        <p:spPr>
          <a:xfrm rot="9836867">
            <a:off x="3037144" y="3585475"/>
            <a:ext cx="183148" cy="409851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верх 32"/>
          <p:cNvSpPr/>
          <p:nvPr/>
        </p:nvSpPr>
        <p:spPr>
          <a:xfrm rot="9537194">
            <a:off x="3640081" y="5352056"/>
            <a:ext cx="200454" cy="41076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732240" y="14799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Утверждена</a:t>
            </a:r>
          </a:p>
          <a:p>
            <a:r>
              <a:rPr lang="ru-RU" sz="1100" dirty="0" smtClean="0"/>
              <a:t>Постановлением Администрации городского округа Домодедово</a:t>
            </a:r>
          </a:p>
          <a:p>
            <a:r>
              <a:rPr lang="ru-RU" sz="1100" dirty="0"/>
              <a:t>о</a:t>
            </a:r>
            <a:r>
              <a:rPr lang="ru-RU" sz="1100" dirty="0" smtClean="0"/>
              <a:t>т « </a:t>
            </a:r>
            <a:r>
              <a:rPr lang="en-US" sz="1100" dirty="0" smtClean="0"/>
              <a:t>17 </a:t>
            </a:r>
            <a:r>
              <a:rPr lang="ru-RU" sz="1100" dirty="0" smtClean="0"/>
              <a:t>» </a:t>
            </a:r>
            <a:r>
              <a:rPr lang="en-US" sz="1100" dirty="0" smtClean="0"/>
              <a:t> 09</a:t>
            </a:r>
            <a:r>
              <a:rPr lang="ru-RU" sz="1100" dirty="0" smtClean="0"/>
              <a:t>.2019 </a:t>
            </a:r>
            <a:r>
              <a:rPr lang="ru-RU" sz="1100" dirty="0" smtClean="0"/>
              <a:t>г</a:t>
            </a:r>
            <a:r>
              <a:rPr lang="ru-RU" sz="1100" dirty="0" smtClean="0"/>
              <a:t>. </a:t>
            </a:r>
            <a:r>
              <a:rPr lang="ru-RU" sz="1100" smtClean="0"/>
              <a:t>№ 1976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5491191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одностороннего движения транспортных средств на муниципальной автомобильной дороге по улице 8 Марта мкр. Центральный г. Домодедово на участке от ул. Южная до  ул. Пирогова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И.А.</dc:creator>
  <cp:lastModifiedBy>Воронова Л.Н.</cp:lastModifiedBy>
  <cp:revision>17</cp:revision>
  <cp:lastPrinted>2019-09-13T10:56:49Z</cp:lastPrinted>
  <dcterms:created xsi:type="dcterms:W3CDTF">2019-06-07T13:02:08Z</dcterms:created>
  <dcterms:modified xsi:type="dcterms:W3CDTF">2019-09-17T14:04:33Z</dcterms:modified>
</cp:coreProperties>
</file>