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876" y="22185"/>
            <a:ext cx="6161241" cy="1143000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sz="1800" b="1" dirty="0" smtClean="0"/>
              <a:t>Схема временного ограничения движения транспортных средств на автодороге «Подъезд к «</a:t>
            </a:r>
            <a:r>
              <a:rPr lang="ru-RU" sz="1800" b="1" dirty="0" err="1" smtClean="0"/>
              <a:t>МосОблЭнерго</a:t>
            </a:r>
            <a:r>
              <a:rPr lang="ru-RU" sz="1800" b="1" dirty="0" smtClean="0"/>
              <a:t>» и ТЦ «Лента» со стороны улицы Коломийца»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5365" y="116632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«27» 08.2021 </a:t>
            </a:r>
            <a:r>
              <a:rPr lang="ru-RU" sz="1400">
                <a:solidFill>
                  <a:prstClr val="black"/>
                </a:solidFill>
              </a:rPr>
              <a:t>г</a:t>
            </a:r>
            <a:r>
              <a:rPr lang="ru-RU" sz="1400" smtClean="0">
                <a:solidFill>
                  <a:prstClr val="black"/>
                </a:solidFill>
              </a:rPr>
              <a:t>.    </a:t>
            </a:r>
            <a:r>
              <a:rPr lang="ru-RU" sz="1400" dirty="0" smtClean="0">
                <a:solidFill>
                  <a:prstClr val="black"/>
                </a:solidFill>
              </a:rPr>
              <a:t>№ 1883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25966"/>
            <a:ext cx="9144001" cy="573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5624">
            <a:off x="3568487" y="5230129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24" y="4924254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258781" y="5463193"/>
            <a:ext cx="423805" cy="33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16926933">
            <a:off x="3088062" y="5260338"/>
            <a:ext cx="157900" cy="752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674565">
            <a:off x="3050245" y="5365802"/>
            <a:ext cx="217311" cy="7694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674565">
            <a:off x="3088573" y="4025510"/>
            <a:ext cx="217311" cy="7694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6926933">
            <a:off x="3105574" y="4095745"/>
            <a:ext cx="157900" cy="752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62688" y="4170642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5624">
            <a:off x="2617050" y="3926953"/>
            <a:ext cx="274056" cy="27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Прямая соединительная линия 30"/>
          <p:cNvCxnSpPr/>
          <p:nvPr/>
        </p:nvCxnSpPr>
        <p:spPr>
          <a:xfrm flipH="1" flipV="1">
            <a:off x="2707338" y="3924989"/>
            <a:ext cx="423805" cy="334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5" descr="D:\Мои документы\Мои рисунки\4.1.1_(Road_sign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44435">
            <a:off x="4449484" y="4973190"/>
            <a:ext cx="316356" cy="31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113681" y="4978363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 descr="D:\Мои документы\Мои рисунки\4.1.1_(Road_sign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4384">
            <a:off x="2606214" y="6074219"/>
            <a:ext cx="316356" cy="31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11227">
            <a:off x="2884773" y="6123649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 rot="16200000" flipV="1">
            <a:off x="2410717" y="5737655"/>
            <a:ext cx="226082" cy="6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583375">
            <a:off x="2424990" y="5729238"/>
            <a:ext cx="74133" cy="13116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2569555" y="5902651"/>
            <a:ext cx="21508" cy="2721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 rot="16530646">
            <a:off x="4113362" y="5535444"/>
            <a:ext cx="272126" cy="897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 rot="16436925">
            <a:off x="4098603" y="5532803"/>
            <a:ext cx="66195" cy="950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>
            <a:endCxn id="32" idx="2"/>
          </p:cNvCxnSpPr>
          <p:nvPr/>
        </p:nvCxnSpPr>
        <p:spPr>
          <a:xfrm flipV="1">
            <a:off x="4307148" y="5147190"/>
            <a:ext cx="457899" cy="2933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53110">
            <a:off x="3525975" y="3800631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D:\Мои документы\Мои рисунки\1.2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45604">
            <a:off x="3005836" y="3261560"/>
            <a:ext cx="382782" cy="34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105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транспортных средств на автодороге «Подъезд к «МосОблЭнерго» и ТЦ «Лента» со стороны улицы Коломийца»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транспортных средств по улице Комсомольская микрорайона Северный г. Домодедово</dc:title>
  <dc:creator>Лебедев И.А.</dc:creator>
  <cp:lastModifiedBy>Борзова А.В.</cp:lastModifiedBy>
  <cp:revision>8</cp:revision>
  <cp:lastPrinted>2021-08-23T08:29:23Z</cp:lastPrinted>
  <dcterms:created xsi:type="dcterms:W3CDTF">2021-08-23T08:11:57Z</dcterms:created>
  <dcterms:modified xsi:type="dcterms:W3CDTF">2021-08-27T10:57:30Z</dcterms:modified>
</cp:coreProperties>
</file>