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8107" y="506994"/>
            <a:ext cx="9144000" cy="980728"/>
          </a:xfrm>
          <a:noFill/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СХЕМА</a:t>
            </a:r>
            <a:br>
              <a:rPr lang="ru-RU" sz="2000" b="1" dirty="0" smtClean="0"/>
            </a:br>
            <a:r>
              <a:rPr lang="ru-RU" sz="2000" b="1" dirty="0" smtClean="0"/>
              <a:t>ограничения движения транспортных средств 20.09.2019 на участке муниципальной </a:t>
            </a:r>
            <a:br>
              <a:rPr lang="ru-RU" sz="2000" b="1" dirty="0" smtClean="0"/>
            </a:br>
            <a:r>
              <a:rPr lang="ru-RU" sz="2000" b="1" dirty="0" smtClean="0"/>
              <a:t>автомобильной дороги  по  ул. Заря с. </a:t>
            </a:r>
            <a:r>
              <a:rPr lang="ru-RU" sz="2000" b="1" dirty="0" err="1" smtClean="0"/>
              <a:t>Растуново</a:t>
            </a:r>
            <a:r>
              <a:rPr lang="ru-RU" sz="2000" b="1" dirty="0" smtClean="0"/>
              <a:t> городского </a:t>
            </a:r>
            <a:r>
              <a:rPr lang="ru-RU" sz="2000" b="1" smtClean="0"/>
              <a:t>округа Домодедово</a:t>
            </a:r>
            <a:endParaRPr lang="ru-RU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29" y="1457400"/>
            <a:ext cx="9158329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743748" y="4057452"/>
            <a:ext cx="5905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 rot="19213964">
            <a:off x="3215490" y="2331241"/>
            <a:ext cx="1312225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4070087">
            <a:off x="2885141" y="4643248"/>
            <a:ext cx="2385608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6200000" flipV="1">
            <a:off x="2900660" y="3211703"/>
            <a:ext cx="941043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8" name="Picture 4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061429">
            <a:off x="3985841" y="1681417"/>
            <a:ext cx="310133" cy="31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92007">
            <a:off x="4778006" y="5257292"/>
            <a:ext cx="310133" cy="31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6724371" y="-5919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Утверждена</a:t>
            </a:r>
          </a:p>
          <a:p>
            <a:r>
              <a:rPr lang="ru-RU" sz="1100" dirty="0" smtClean="0"/>
              <a:t>Постановлением Администрации городского округа Домодедово</a:t>
            </a:r>
          </a:p>
          <a:p>
            <a:r>
              <a:rPr lang="ru-RU" sz="1100" dirty="0"/>
              <a:t>о</a:t>
            </a:r>
            <a:r>
              <a:rPr lang="ru-RU" sz="1100" dirty="0" smtClean="0"/>
              <a:t>т « </a:t>
            </a:r>
            <a:r>
              <a:rPr lang="en-US" sz="1100" dirty="0" smtClean="0"/>
              <a:t>17 </a:t>
            </a:r>
            <a:r>
              <a:rPr lang="ru-RU" sz="1100" dirty="0" smtClean="0"/>
              <a:t>» </a:t>
            </a:r>
            <a:r>
              <a:rPr lang="en-US" sz="1100" dirty="0" smtClean="0"/>
              <a:t>09</a:t>
            </a:r>
            <a:r>
              <a:rPr lang="ru-RU" sz="1100" dirty="0" smtClean="0"/>
              <a:t>.2019 </a:t>
            </a:r>
            <a:r>
              <a:rPr lang="ru-RU" sz="1100" dirty="0" smtClean="0"/>
              <a:t>г</a:t>
            </a:r>
            <a:r>
              <a:rPr lang="ru-RU" sz="1100" dirty="0" smtClean="0"/>
              <a:t>. </a:t>
            </a:r>
            <a:r>
              <a:rPr lang="ru-RU" sz="1100" smtClean="0"/>
              <a:t>№ 1975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284084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ограничения движения транспортных средств 20.09.2019 на участке муниципальной  автомобильной дороги  по  ул. Заря с. Растуново городского округа Домодедово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ограничения движения автотранспорта 20.09.2019 на муниципальной автодороге по  ул. Заря с. Растуново</dc:title>
  <dc:creator>Лебедев И.А.</dc:creator>
  <cp:lastModifiedBy>Воронова Л.Н.</cp:lastModifiedBy>
  <cp:revision>7</cp:revision>
  <cp:lastPrinted>2019-09-12T08:53:00Z</cp:lastPrinted>
  <dcterms:created xsi:type="dcterms:W3CDTF">2019-09-12T08:09:11Z</dcterms:created>
  <dcterms:modified xsi:type="dcterms:W3CDTF">2019-09-17T14:20:12Z</dcterms:modified>
</cp:coreProperties>
</file>