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3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7526844" y="3752485"/>
            <a:ext cx="89494" cy="10265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87506">
            <a:off x="2229450" y="2643751"/>
            <a:ext cx="308306" cy="626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09" y="0"/>
            <a:ext cx="915301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Заголовок 1"/>
          <p:cNvSpPr txBox="1">
            <a:spLocks/>
          </p:cNvSpPr>
          <p:nvPr/>
        </p:nvSpPr>
        <p:spPr>
          <a:xfrm>
            <a:off x="43023" y="-13866"/>
            <a:ext cx="3446543" cy="1319745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</a:rPr>
              <a:t/>
            </a:r>
            <a:br>
              <a:rPr lang="ru-RU" sz="1800" b="1" dirty="0" smtClean="0">
                <a:solidFill>
                  <a:prstClr val="black"/>
                </a:solidFill>
              </a:rPr>
            </a:br>
            <a:r>
              <a:rPr lang="ru-RU" sz="1800" b="1" dirty="0" smtClean="0">
                <a:solidFill>
                  <a:prstClr val="black"/>
                </a:solidFill>
              </a:rPr>
              <a:t/>
            </a:r>
            <a:br>
              <a:rPr lang="ru-RU" sz="1800" b="1" dirty="0" smtClean="0">
                <a:solidFill>
                  <a:prstClr val="black"/>
                </a:solidFill>
              </a:rPr>
            </a:b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</a:t>
            </a:r>
          </a:p>
          <a:p>
            <a:pPr>
              <a:spcBef>
                <a:spcPts val="0"/>
              </a:spcBef>
            </a:pP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временного ограничения движения транспортных средств на муниципальной </a:t>
            </a:r>
            <a:r>
              <a:rPr lang="ru-RU" sz="5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автомобильной дороге пл. Гагарина </a:t>
            </a:r>
            <a:r>
              <a:rPr lang="ru-RU" sz="5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мкр</a:t>
            </a:r>
            <a:r>
              <a:rPr lang="ru-RU" sz="5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Авиационный   </a:t>
            </a: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5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Домодедово</a:t>
            </a:r>
            <a:endParaRPr lang="ru-RU" sz="5600" dirty="0">
              <a:solidFill>
                <a:prstClr val="black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079660" y="14125"/>
            <a:ext cx="30643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>
                <a:solidFill>
                  <a:prstClr val="black"/>
                </a:solidFill>
              </a:rPr>
              <a:t>«Утверждено»</a:t>
            </a:r>
          </a:p>
          <a:p>
            <a:pPr lvl="0"/>
            <a:r>
              <a:rPr lang="ru-RU" sz="1400" dirty="0">
                <a:solidFill>
                  <a:prstClr val="black"/>
                </a:solidFill>
              </a:rPr>
              <a:t>постановлением администрации </a:t>
            </a:r>
          </a:p>
          <a:p>
            <a:pPr lvl="0"/>
            <a:r>
              <a:rPr lang="ru-RU" sz="1400" dirty="0">
                <a:solidFill>
                  <a:prstClr val="black"/>
                </a:solidFill>
              </a:rPr>
              <a:t>городского  округа  Домодедово</a:t>
            </a:r>
          </a:p>
          <a:p>
            <a:pPr lvl="0"/>
            <a:r>
              <a:rPr lang="ru-RU" sz="1400" dirty="0">
                <a:solidFill>
                  <a:prstClr val="black"/>
                </a:solidFill>
              </a:rPr>
              <a:t>от  </a:t>
            </a:r>
            <a:r>
              <a:rPr lang="ru-RU" sz="1400" dirty="0" smtClean="0">
                <a:solidFill>
                  <a:prstClr val="black"/>
                </a:solidFill>
              </a:rPr>
              <a:t>«23» 04. </a:t>
            </a:r>
            <a:r>
              <a:rPr lang="ru-RU" sz="1400" dirty="0">
                <a:solidFill>
                  <a:prstClr val="black"/>
                </a:solidFill>
              </a:rPr>
              <a:t>2021 г. </a:t>
            </a:r>
            <a:r>
              <a:rPr lang="ru-RU" sz="1400" dirty="0" smtClean="0">
                <a:solidFill>
                  <a:prstClr val="black"/>
                </a:solidFill>
              </a:rPr>
              <a:t>№ 882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7526844" y="3752484"/>
            <a:ext cx="89494" cy="10265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731827" y="2628311"/>
            <a:ext cx="89494" cy="10265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482505" y="916903"/>
            <a:ext cx="89494" cy="10265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66155">
            <a:off x="6384415" y="1119836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3" name="Прямая со стрелкой 42"/>
          <p:cNvCxnSpPr/>
          <p:nvPr/>
        </p:nvCxnSpPr>
        <p:spPr>
          <a:xfrm flipH="1" flipV="1">
            <a:off x="4604600" y="1019562"/>
            <a:ext cx="1767599" cy="2863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6660232" y="1504138"/>
            <a:ext cx="911359" cy="22483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2821322" y="1459900"/>
            <a:ext cx="3600366" cy="11696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6889126" y="4365104"/>
            <a:ext cx="226785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7238658" y="3889627"/>
            <a:ext cx="226785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 flipV="1">
            <a:off x="7054510" y="3467292"/>
            <a:ext cx="297540" cy="285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 flipV="1">
            <a:off x="6619947" y="3139549"/>
            <a:ext cx="297540" cy="285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 flipV="1">
            <a:off x="6272918" y="2854357"/>
            <a:ext cx="297540" cy="285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 flipV="1">
            <a:off x="5935398" y="2523547"/>
            <a:ext cx="297540" cy="285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 flipV="1">
            <a:off x="5616999" y="2187025"/>
            <a:ext cx="297540" cy="285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 flipV="1">
            <a:off x="5307931" y="1879476"/>
            <a:ext cx="297540" cy="285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H="1" flipV="1">
            <a:off x="4860032" y="1491112"/>
            <a:ext cx="297540" cy="285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 flipV="1">
            <a:off x="4482505" y="1162720"/>
            <a:ext cx="297540" cy="285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H="1" flipV="1">
            <a:off x="4184965" y="876966"/>
            <a:ext cx="297540" cy="285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>
            <a:off x="3887425" y="876966"/>
            <a:ext cx="297540" cy="34761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H="1">
            <a:off x="3589885" y="1286093"/>
            <a:ext cx="297540" cy="34761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3292345" y="1661520"/>
            <a:ext cx="297540" cy="34761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Рисунок 5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264690">
            <a:off x="2435589" y="2256655"/>
            <a:ext cx="308306" cy="626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Рисунок 6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85010">
            <a:off x="7692780" y="3494737"/>
            <a:ext cx="308306" cy="626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Рисунок 6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57996">
            <a:off x="4578023" y="431013"/>
            <a:ext cx="308306" cy="626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74493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 И.А.</dc:creator>
  <cp:lastModifiedBy>Макарова А.А.</cp:lastModifiedBy>
  <cp:revision>7</cp:revision>
  <cp:lastPrinted>2021-04-13T11:14:32Z</cp:lastPrinted>
  <dcterms:created xsi:type="dcterms:W3CDTF">2021-04-13T10:56:52Z</dcterms:created>
  <dcterms:modified xsi:type="dcterms:W3CDTF">2021-05-12T14:16:34Z</dcterms:modified>
</cp:coreProperties>
</file>