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C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308F7CD8-4272-48E0-B06A-4D2A3D72E8B3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690069"/>
            <a:ext cx="5438775" cy="4442225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6977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6977"/>
            <a:ext cx="2946400" cy="4941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017D4ED2-31B9-4E05-A75B-03AA73F8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7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9094" y="-315416"/>
            <a:ext cx="10415094" cy="7139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07790">
            <a:off x="5489397" y="4183987"/>
            <a:ext cx="372086" cy="40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07790">
            <a:off x="3689917" y="4840036"/>
            <a:ext cx="372086" cy="40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072" y="2857663"/>
            <a:ext cx="403093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68893">
            <a:off x="5355293" y="6019247"/>
            <a:ext cx="403093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43636" y="2725964"/>
            <a:ext cx="308306" cy="678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69367" y="2736304"/>
            <a:ext cx="308306" cy="678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Рисунок 2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18278">
            <a:off x="5723392" y="3657430"/>
            <a:ext cx="333998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Рисунок 2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4565">
            <a:off x="5979208" y="4327035"/>
            <a:ext cx="333998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Рисунок 2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41855">
            <a:off x="5898559" y="5700341"/>
            <a:ext cx="308306" cy="678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Рисунок 3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7056">
            <a:off x="4899492" y="5987929"/>
            <a:ext cx="308306" cy="678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Рисунок 3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59046">
            <a:off x="3262080" y="4532725"/>
            <a:ext cx="333998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Рисунок 3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94997">
            <a:off x="3577092" y="5230017"/>
            <a:ext cx="333998" cy="62638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513173" y="-99393"/>
            <a:ext cx="3276364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  «Утверждено»</a:t>
            </a:r>
          </a:p>
          <a:p>
            <a:r>
              <a:rPr lang="ru-RU" sz="1400" dirty="0" smtClean="0"/>
              <a:t>Постановлением Администрации </a:t>
            </a:r>
          </a:p>
          <a:p>
            <a:r>
              <a:rPr lang="ru-RU" sz="1400" dirty="0"/>
              <a:t>г</a:t>
            </a:r>
            <a:r>
              <a:rPr lang="ru-RU" sz="1400" dirty="0" smtClean="0"/>
              <a:t>ородского  округа  Домодедово</a:t>
            </a:r>
          </a:p>
          <a:p>
            <a:r>
              <a:rPr lang="ru-RU" sz="1400" dirty="0" smtClean="0"/>
              <a:t>от  «  </a:t>
            </a:r>
            <a:r>
              <a:rPr lang="en-US" sz="1400" dirty="0" smtClean="0"/>
              <a:t>16</a:t>
            </a:r>
            <a:r>
              <a:rPr lang="ru-RU" sz="1400" dirty="0" smtClean="0"/>
              <a:t>   </a:t>
            </a:r>
            <a:r>
              <a:rPr lang="ru-RU" sz="1400" dirty="0" smtClean="0"/>
              <a:t>» </a:t>
            </a:r>
            <a:r>
              <a:rPr lang="en-US" sz="1400" dirty="0" smtClean="0"/>
              <a:t>12</a:t>
            </a:r>
            <a:r>
              <a:rPr lang="ru-RU" sz="1400" dirty="0" smtClean="0"/>
              <a:t>.</a:t>
            </a:r>
            <a:r>
              <a:rPr lang="ru-RU" sz="1400" dirty="0" smtClean="0"/>
              <a:t>2019 </a:t>
            </a:r>
            <a:r>
              <a:rPr lang="ru-RU" sz="1400" dirty="0" smtClean="0"/>
              <a:t>г. </a:t>
            </a:r>
            <a:r>
              <a:rPr lang="ru-RU" sz="1400" smtClean="0"/>
              <a:t>№ </a:t>
            </a:r>
            <a:r>
              <a:rPr lang="ru-RU" sz="1400" smtClean="0"/>
              <a:t>2586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010189" y="8328"/>
            <a:ext cx="31792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/>
              <a:t>ВРЕМЕННАЯ СХЕМА ОБЪЕЗДА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23520" y="2564904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56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116785" y="5568154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6202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24</Words>
  <Application>Microsoft Office PowerPoint</Application>
  <PresentationFormat>Лист A4 (210x297 мм)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Воронова Л.Н.</cp:lastModifiedBy>
  <cp:revision>22</cp:revision>
  <cp:lastPrinted>2019-12-17T07:42:35Z</cp:lastPrinted>
  <dcterms:created xsi:type="dcterms:W3CDTF">2018-08-03T06:02:00Z</dcterms:created>
  <dcterms:modified xsi:type="dcterms:W3CDTF">2019-12-19T14:08:48Z</dcterms:modified>
</cp:coreProperties>
</file>