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2E3A0-6986-4ABF-94D0-123B8092CC86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6D42FA-5EEE-45C7-AAF4-2E69DD6A98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099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D42FA-5EEE-45C7-AAF4-2E69DD6A9832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186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43408"/>
            <a:ext cx="9144000" cy="129614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Схема одностороннего движения </a:t>
            </a:r>
            <a:b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транспортных средств </a:t>
            </a:r>
            <a:b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по ул. Советская д.62 к.1</a:t>
            </a:r>
            <a:endParaRPr lang="ru-RU" sz="20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0728"/>
            <a:ext cx="9144000" cy="599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540344" y="2431775"/>
            <a:ext cx="481013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526580">
            <a:off x="1427486" y="2859490"/>
            <a:ext cx="5540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74632">
            <a:off x="8528952" y="4172467"/>
            <a:ext cx="7318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528940">
            <a:off x="2135931" y="3351816"/>
            <a:ext cx="44450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Блок-схема: узел 3"/>
          <p:cNvSpPr/>
          <p:nvPr/>
        </p:nvSpPr>
        <p:spPr>
          <a:xfrm>
            <a:off x="2021357" y="3384503"/>
            <a:ext cx="160475" cy="155753"/>
          </a:xfrm>
          <a:prstGeom prst="flowChartConnector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Блок-схема: узел 32"/>
          <p:cNvSpPr/>
          <p:nvPr/>
        </p:nvSpPr>
        <p:spPr>
          <a:xfrm>
            <a:off x="1591353" y="3228750"/>
            <a:ext cx="160475" cy="155753"/>
          </a:xfrm>
          <a:prstGeom prst="flowChartConnector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Блок-схема: узел 33"/>
          <p:cNvSpPr/>
          <p:nvPr/>
        </p:nvSpPr>
        <p:spPr>
          <a:xfrm>
            <a:off x="8734396" y="4802445"/>
            <a:ext cx="160475" cy="155753"/>
          </a:xfrm>
          <a:prstGeom prst="flowChartConnector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право 34"/>
          <p:cNvSpPr/>
          <p:nvPr/>
        </p:nvSpPr>
        <p:spPr>
          <a:xfrm rot="16680795">
            <a:off x="8380796" y="4577240"/>
            <a:ext cx="430975" cy="14616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6" name="Стрелка вправо 35"/>
          <p:cNvSpPr/>
          <p:nvPr/>
        </p:nvSpPr>
        <p:spPr>
          <a:xfrm rot="16915703">
            <a:off x="8518909" y="3804924"/>
            <a:ext cx="430975" cy="14616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7" name="Стрелка вправо 36"/>
          <p:cNvSpPr/>
          <p:nvPr/>
        </p:nvSpPr>
        <p:spPr>
          <a:xfrm rot="11276428">
            <a:off x="8278261" y="3188504"/>
            <a:ext cx="430975" cy="14616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8" name="Стрелка вправо 37"/>
          <p:cNvSpPr/>
          <p:nvPr/>
        </p:nvSpPr>
        <p:spPr>
          <a:xfrm rot="11276428">
            <a:off x="7388342" y="2990606"/>
            <a:ext cx="430975" cy="14616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9" name="Стрелка вправо 38"/>
          <p:cNvSpPr/>
          <p:nvPr/>
        </p:nvSpPr>
        <p:spPr>
          <a:xfrm rot="11276428">
            <a:off x="6524246" y="2849223"/>
            <a:ext cx="430975" cy="14616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0" name="Стрелка вправо 39"/>
          <p:cNvSpPr/>
          <p:nvPr/>
        </p:nvSpPr>
        <p:spPr>
          <a:xfrm rot="11276428">
            <a:off x="5804166" y="2708431"/>
            <a:ext cx="430975" cy="14616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1" name="Стрелка вправо 40"/>
          <p:cNvSpPr/>
          <p:nvPr/>
        </p:nvSpPr>
        <p:spPr>
          <a:xfrm rot="11276428">
            <a:off x="5156094" y="2550080"/>
            <a:ext cx="430975" cy="14616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2" name="Стрелка вправо 41"/>
          <p:cNvSpPr/>
          <p:nvPr/>
        </p:nvSpPr>
        <p:spPr>
          <a:xfrm rot="11276428">
            <a:off x="4436014" y="2386894"/>
            <a:ext cx="430975" cy="14616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3" name="Стрелка вправо 42"/>
          <p:cNvSpPr/>
          <p:nvPr/>
        </p:nvSpPr>
        <p:spPr>
          <a:xfrm rot="11276428">
            <a:off x="3590561" y="2174224"/>
            <a:ext cx="430975" cy="14616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4" name="Стрелка вправо 43"/>
          <p:cNvSpPr/>
          <p:nvPr/>
        </p:nvSpPr>
        <p:spPr>
          <a:xfrm rot="11276428">
            <a:off x="2707821" y="2033302"/>
            <a:ext cx="430975" cy="14616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5" name="Стрелка вправо 44"/>
          <p:cNvSpPr/>
          <p:nvPr/>
        </p:nvSpPr>
        <p:spPr>
          <a:xfrm rot="11276428">
            <a:off x="7867083" y="4353669"/>
            <a:ext cx="430975" cy="14616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6" name="Стрелка вправо 45"/>
          <p:cNvSpPr/>
          <p:nvPr/>
        </p:nvSpPr>
        <p:spPr>
          <a:xfrm rot="11276428">
            <a:off x="7005454" y="4125729"/>
            <a:ext cx="430975" cy="14616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7" name="Стрелка вправо 46"/>
          <p:cNvSpPr/>
          <p:nvPr/>
        </p:nvSpPr>
        <p:spPr>
          <a:xfrm rot="11276428">
            <a:off x="6121395" y="3928715"/>
            <a:ext cx="430975" cy="14616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8" name="Стрелка вправо 47"/>
          <p:cNvSpPr/>
          <p:nvPr/>
        </p:nvSpPr>
        <p:spPr>
          <a:xfrm rot="11276428">
            <a:off x="5186852" y="3668096"/>
            <a:ext cx="430975" cy="14616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9" name="Стрелка вправо 48"/>
          <p:cNvSpPr/>
          <p:nvPr/>
        </p:nvSpPr>
        <p:spPr>
          <a:xfrm rot="11276428">
            <a:off x="4132993" y="3449783"/>
            <a:ext cx="430975" cy="14616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0" name="Стрелка вправо 49"/>
          <p:cNvSpPr/>
          <p:nvPr/>
        </p:nvSpPr>
        <p:spPr>
          <a:xfrm rot="11276428">
            <a:off x="3414530" y="3282770"/>
            <a:ext cx="430975" cy="14616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1" name="Стрелка вправо 50"/>
          <p:cNvSpPr/>
          <p:nvPr/>
        </p:nvSpPr>
        <p:spPr>
          <a:xfrm rot="11276428">
            <a:off x="2622182" y="3140493"/>
            <a:ext cx="430975" cy="14616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2" name="Стрелка вправо 51"/>
          <p:cNvSpPr/>
          <p:nvPr/>
        </p:nvSpPr>
        <p:spPr>
          <a:xfrm rot="6624621">
            <a:off x="2079280" y="2276373"/>
            <a:ext cx="430975" cy="14616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4" name="Стрелка вправо 53"/>
          <p:cNvSpPr/>
          <p:nvPr/>
        </p:nvSpPr>
        <p:spPr>
          <a:xfrm rot="6624621">
            <a:off x="1805870" y="2963122"/>
            <a:ext cx="430975" cy="14616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5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38037">
            <a:off x="2216160" y="3050763"/>
            <a:ext cx="44450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6" name="Блок-схема: узел 55"/>
          <p:cNvSpPr/>
          <p:nvPr/>
        </p:nvSpPr>
        <p:spPr>
          <a:xfrm>
            <a:off x="2084761" y="3152500"/>
            <a:ext cx="160475" cy="155753"/>
          </a:xfrm>
          <a:prstGeom prst="flowChartConnector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7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365491">
            <a:off x="2264437" y="2607734"/>
            <a:ext cx="444732" cy="555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" name="Блок-схема: узел 57"/>
          <p:cNvSpPr/>
          <p:nvPr/>
        </p:nvSpPr>
        <p:spPr>
          <a:xfrm>
            <a:off x="2164999" y="2834912"/>
            <a:ext cx="160475" cy="155753"/>
          </a:xfrm>
          <a:prstGeom prst="flowChartConnector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TextBox 52"/>
          <p:cNvSpPr txBox="1"/>
          <p:nvPr/>
        </p:nvSpPr>
        <p:spPr>
          <a:xfrm>
            <a:off x="6024986" y="-62758"/>
            <a:ext cx="3024336" cy="95410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   Утверждено</a:t>
            </a:r>
          </a:p>
          <a:p>
            <a:r>
              <a:rPr lang="ru-RU" sz="1400" dirty="0" smtClean="0"/>
              <a:t>Постановлением Администрации </a:t>
            </a:r>
          </a:p>
          <a:p>
            <a:r>
              <a:rPr lang="ru-RU" sz="1400" dirty="0"/>
              <a:t>г</a:t>
            </a:r>
            <a:r>
              <a:rPr lang="ru-RU" sz="1400" dirty="0" smtClean="0"/>
              <a:t>ородского  округа  Домодедово</a:t>
            </a:r>
          </a:p>
          <a:p>
            <a:r>
              <a:rPr lang="ru-RU" sz="1400" dirty="0" smtClean="0"/>
              <a:t>от  </a:t>
            </a:r>
            <a:r>
              <a:rPr lang="ru-RU" sz="1400" dirty="0" smtClean="0"/>
              <a:t>«</a:t>
            </a:r>
            <a:r>
              <a:rPr lang="en-US" sz="1400" dirty="0" smtClean="0"/>
              <a:t> 27 </a:t>
            </a:r>
            <a:r>
              <a:rPr lang="ru-RU" sz="1400" dirty="0" smtClean="0"/>
              <a:t>» </a:t>
            </a:r>
            <a:r>
              <a:rPr lang="en-US" sz="1400" dirty="0" smtClean="0"/>
              <a:t>01</a:t>
            </a:r>
            <a:r>
              <a:rPr lang="ru-RU" sz="1400" dirty="0" smtClean="0"/>
              <a:t>.2020 </a:t>
            </a:r>
            <a:r>
              <a:rPr lang="ru-RU" sz="1400" dirty="0" smtClean="0"/>
              <a:t>г. </a:t>
            </a:r>
            <a:r>
              <a:rPr lang="ru-RU" sz="1400" smtClean="0"/>
              <a:t>№</a:t>
            </a:r>
            <a:r>
              <a:rPr lang="ru-RU" sz="1400"/>
              <a:t> </a:t>
            </a:r>
            <a:r>
              <a:rPr lang="ru-RU" sz="1400" smtClean="0"/>
              <a:t>122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2696977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22</Words>
  <Application>Microsoft Office PowerPoint</Application>
  <PresentationFormat>Экран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   Схема одностороннего движения       транспортных средств       по ул. Советская д.62 к.1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Одностороннее ДД по ул.Городская</dc:title>
  <dc:creator>Лебедев И.А.</dc:creator>
  <cp:lastModifiedBy>Воронова Л.Н.</cp:lastModifiedBy>
  <cp:revision>14</cp:revision>
  <cp:lastPrinted>2020-01-21T13:06:39Z</cp:lastPrinted>
  <dcterms:created xsi:type="dcterms:W3CDTF">2019-10-17T11:40:40Z</dcterms:created>
  <dcterms:modified xsi:type="dcterms:W3CDTF">2020-01-28T08:14:18Z</dcterms:modified>
</cp:coreProperties>
</file>