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65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366" r:id="rId10"/>
    <p:sldId id="273" r:id="rId11"/>
    <p:sldId id="274" r:id="rId12"/>
    <p:sldId id="275" r:id="rId1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56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56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56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56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56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56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56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56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56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4680"/>
        </a:fontRef>
        <a:srgbClr val="00468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7E5"/>
          </a:solidFill>
        </a:fill>
      </a:tcStyle>
    </a:wholeTbl>
    <a:band2H>
      <a:tcTxStyle/>
      <a:tcStyle>
        <a:tcBdr/>
        <a:fill>
          <a:solidFill>
            <a:srgbClr val="E7ECF2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inor">
          <a:srgbClr val="003560"/>
        </a:fontRef>
        <a:srgbClr val="00356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7E5"/>
          </a:solidFill>
        </a:fill>
      </a:tcStyle>
    </a:wholeTbl>
    <a:band2H>
      <a:tcTxStyle/>
      <a:tcStyle>
        <a:tcBdr/>
        <a:fill>
          <a:solidFill>
            <a:srgbClr val="E7ECF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n" i="off">
        <a:fontRef idx="minor">
          <a:srgbClr val="003560"/>
        </a:fontRef>
        <a:srgbClr val="00356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DDDE"/>
          </a:solidFill>
        </a:fill>
      </a:tcStyle>
    </a:wholeTbl>
    <a:band2H>
      <a:tcTxStyle/>
      <a:tcStyle>
        <a:tcBdr/>
        <a:fill>
          <a:solidFill>
            <a:srgbClr val="EFEF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n" i="off">
        <a:fontRef idx="minor">
          <a:srgbClr val="003560"/>
        </a:fontRef>
        <a:srgbClr val="00356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E4D4"/>
          </a:solidFill>
        </a:fill>
      </a:tcStyle>
    </a:wholeTbl>
    <a:band2H>
      <a:tcTxStyle/>
      <a:tcStyle>
        <a:tcBdr/>
        <a:fill>
          <a:solidFill>
            <a:srgbClr val="E8F2E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n" i="off">
        <a:fontRef idx="minor">
          <a:srgbClr val="003560"/>
        </a:fontRef>
        <a:srgbClr val="0035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3560"/>
        </a:fontRef>
        <a:srgbClr val="0035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3560"/>
              </a:solidFill>
              <a:prstDash val="solid"/>
              <a:round/>
            </a:ln>
          </a:top>
          <a:bottom>
            <a:ln w="25400" cap="flat">
              <a:solidFill>
                <a:srgbClr val="00356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3560"/>
              </a:solidFill>
              <a:prstDash val="solid"/>
              <a:round/>
            </a:ln>
          </a:top>
          <a:bottom>
            <a:ln w="25400" cap="flat">
              <a:solidFill>
                <a:srgbClr val="00356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n" i="off">
        <a:fontRef idx="minor">
          <a:srgbClr val="003560"/>
        </a:fontRef>
        <a:srgbClr val="00356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1"/>
          </a:solidFill>
        </a:fill>
      </a:tcStyle>
    </a:wholeTbl>
    <a:band2H>
      <a:tcTxStyle/>
      <a:tcStyle>
        <a:tcBdr/>
        <a:fill>
          <a:solidFill>
            <a:srgbClr val="E6E7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56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56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560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0"/>
  </p:normalViewPr>
  <p:slideViewPr>
    <p:cSldViewPr snapToGrid="0" snapToObjects="1">
      <p:cViewPr>
        <p:scale>
          <a:sx n="59" d="100"/>
          <a:sy n="59" d="100"/>
        </p:scale>
        <p:origin x="-1896" y="-13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44061699999999998"/>
          <c:h val="0.803718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519-A648-A679-564B48677905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519-A648-A679-564B48677905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519-A648-A679-564B48677905}"/>
              </c:ext>
            </c:extLst>
          </c:dPt>
          <c:dPt>
            <c:idx val="3"/>
            <c:bubble3D val="0"/>
            <c:spPr>
              <a:solidFill>
                <a:srgbClr val="1D4D6D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519-A648-A679-564B48677905}"/>
              </c:ext>
            </c:extLst>
          </c:dPt>
          <c:dPt>
            <c:idx val="4"/>
            <c:bubble3D val="0"/>
            <c:spPr>
              <a:solidFill>
                <a:srgbClr val="5A5C5E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519-A648-A679-564B48677905}"/>
              </c:ext>
            </c:extLst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Segoe UI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Segoe UI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Segoe UI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Segoe UI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Segoe UI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>
                    <a:solidFill>
                      <a:srgbClr val="FFFFFF"/>
                    </a:solidFill>
                    <a:latin typeface="Segoe UI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Услуги бизнесу и населению</c:v>
                </c:pt>
                <c:pt idx="1">
                  <c:v>Производство и строительство</c:v>
                </c:pt>
                <c:pt idx="2">
                  <c:v>Общественное питание</c:v>
                </c:pt>
                <c:pt idx="3">
                  <c:v>Розничная торговля (продовольственная)</c:v>
                </c:pt>
                <c:pt idx="4">
                  <c:v>Розничная торговля (непродовольственная)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4.8</c:v>
                </c:pt>
                <c:pt idx="1">
                  <c:v>4</c:v>
                </c:pt>
                <c:pt idx="2">
                  <c:v>2.2000000000000002</c:v>
                </c:pt>
                <c:pt idx="3">
                  <c:v>9</c:v>
                </c:pt>
                <c:pt idx="4">
                  <c:v>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1519-A648-A679-564B486779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38983600000000002"/>
          <c:y val="0.73190599999999995"/>
          <c:w val="0.61016400000000004"/>
          <c:h val="0.268094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000" b="0" i="0" u="none" strike="noStrike">
              <a:solidFill>
                <a:srgbClr val="13151C"/>
              </a:solidFill>
              <a:latin typeface="Segoe UI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560819999999999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2176-634D-92D1-21F517A5D96E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176-634D-92D1-21F517A5D96E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176-634D-92D1-21F517A5D96E}"/>
              </c:ext>
            </c:extLst>
          </c:dPt>
          <c:dPt>
            <c:idx val="3"/>
            <c:bubble3D val="0"/>
            <c:spPr>
              <a:solidFill>
                <a:srgbClr val="1D4D6D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176-634D-92D1-21F517A5D96E}"/>
              </c:ext>
            </c:extLst>
          </c:dPt>
          <c:dPt>
            <c:idx val="4"/>
            <c:bubble3D val="0"/>
            <c:spPr>
              <a:solidFill>
                <a:srgbClr val="5A5C5E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176-634D-92D1-21F517A5D96E}"/>
              </c:ext>
            </c:extLst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1000" b="0" i="0" u="none" strike="noStrike">
                      <a:solidFill>
                        <a:srgbClr val="FFFFFF"/>
                      </a:solidFill>
                      <a:latin typeface="Segoe UI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0%" sourceLinked="0"/>
              <c:spPr/>
              <c:txPr>
                <a:bodyPr/>
                <a:lstStyle/>
                <a:p>
                  <a:pPr>
                    <a:defRPr sz="1000" b="0" i="0" u="none" strike="noStrike">
                      <a:solidFill>
                        <a:srgbClr val="FFFFFF"/>
                      </a:solidFill>
                      <a:latin typeface="Segoe UI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0%" sourceLinked="0"/>
              <c:spPr/>
              <c:txPr>
                <a:bodyPr/>
                <a:lstStyle/>
                <a:p>
                  <a:pPr>
                    <a:defRPr sz="1000" b="0" i="0" u="none" strike="noStrike">
                      <a:solidFill>
                        <a:srgbClr val="FFFFFF"/>
                      </a:solidFill>
                      <a:latin typeface="Segoe UI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numFmt formatCode="0%" sourceLinked="0"/>
              <c:spPr/>
              <c:txPr>
                <a:bodyPr/>
                <a:lstStyle/>
                <a:p>
                  <a:pPr>
                    <a:defRPr sz="1000" b="0" i="0" u="none" strike="noStrike">
                      <a:solidFill>
                        <a:srgbClr val="FFFFFF"/>
                      </a:solidFill>
                      <a:latin typeface="Segoe UI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numFmt formatCode="0%" sourceLinked="0"/>
              <c:spPr/>
              <c:txPr>
                <a:bodyPr/>
                <a:lstStyle/>
                <a:p>
                  <a:pPr>
                    <a:defRPr sz="1000" b="0" i="0" u="none" strike="noStrike">
                      <a:solidFill>
                        <a:srgbClr val="FFFFFF"/>
                      </a:solidFill>
                      <a:latin typeface="Segoe UI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i="0" u="none" strike="noStrike">
                    <a:solidFill>
                      <a:srgbClr val="FFFFFF"/>
                    </a:solidFill>
                    <a:latin typeface="Segoe UI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&lt;1 млн рублей</c:v>
                </c:pt>
                <c:pt idx="1">
                  <c:v>1-3 млн рублей</c:v>
                </c:pt>
                <c:pt idx="2">
                  <c:v>3-6 млн рублей</c:v>
                </c:pt>
                <c:pt idx="3">
                  <c:v>6-10 млн рублей</c:v>
                </c:pt>
                <c:pt idx="4">
                  <c:v>&gt;10 млн рублей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3.1</c:v>
                </c:pt>
                <c:pt idx="1">
                  <c:v>3.7</c:v>
                </c:pt>
                <c:pt idx="2">
                  <c:v>1.9</c:v>
                </c:pt>
                <c:pt idx="3">
                  <c:v>0.7</c:v>
                </c:pt>
                <c:pt idx="4">
                  <c:v>0.6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2176-634D-92D1-21F517A5D9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61918600000000001"/>
          <c:y val="0.56984900000000005"/>
          <c:w val="0.38081399999999999"/>
          <c:h val="0.37253599999999998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13151C"/>
              </a:solidFill>
              <a:latin typeface="Segoe UI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9" name="Shape 5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4991781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Раздел">
    <p:bg>
      <p:bgPr>
        <a:solidFill>
          <a:srgbClr val="003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1.png" descr="MIIMO_Logo_monochrome_white_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6" y="4807020"/>
            <a:ext cx="1676564" cy="1520454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3"/>
          <p:cNvSpPr>
            <a:spLocks noGrp="1"/>
          </p:cNvSpPr>
          <p:nvPr>
            <p:ph type="body" sz="quarter" idx="1"/>
          </p:nvPr>
        </p:nvSpPr>
        <p:spPr>
          <a:xfrm>
            <a:off x="638175" y="815928"/>
            <a:ext cx="10915196" cy="34163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  <a:lvl2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2pPr>
            <a:lvl3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3pPr>
            <a:lvl4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4pPr>
            <a:lvl5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38627" y="2098805"/>
            <a:ext cx="10914745" cy="2315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3"/>
          </p:nvPr>
        </p:nvSpPr>
        <p:spPr>
          <a:xfrm>
            <a:off x="638173" y="1193300"/>
            <a:ext cx="10915200" cy="258532"/>
          </a:xfrm>
          <a:prstGeom prst="rect">
            <a:avLst/>
          </a:prstGeom>
        </p:spPr>
        <p:txBody>
          <a:bodyPr/>
          <a:lstStyle/>
          <a:p>
            <a:pPr marL="107442" indent="-107442" defTabSz="429768">
              <a:spcBef>
                <a:spcPts val="400"/>
              </a:spcBef>
              <a:defRPr sz="1128"/>
            </a:pPr>
            <a:endParaRPr/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8452889" y="6234432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35" y="1269216"/>
            <a:ext cx="6400306" cy="3865787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>
            <a:spLocks noGrp="1"/>
          </p:cNvSpPr>
          <p:nvPr>
            <p:ph type="pic" sz="quarter" idx="13"/>
          </p:nvPr>
        </p:nvSpPr>
        <p:spPr>
          <a:xfrm>
            <a:off x="1633490" y="1453375"/>
            <a:ext cx="4791170" cy="3077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668587" y="75788"/>
            <a:ext cx="5163139" cy="218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xfrm>
            <a:off x="8452889" y="6234432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138" name="Shape 138"/>
          <p:cNvSpPr>
            <a:spLocks noGrp="1"/>
          </p:cNvSpPr>
          <p:nvPr>
            <p:ph type="body" sz="half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9" name="Shape 139"/>
          <p:cNvSpPr>
            <a:spLocks noGrp="1"/>
          </p:cNvSpPr>
          <p:nvPr>
            <p:ph type="body" sz="quarter" idx="13"/>
          </p:nvPr>
        </p:nvSpPr>
        <p:spPr>
          <a:xfrm>
            <a:off x="839783" y="2057400"/>
            <a:ext cx="393224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xfrm>
            <a:off x="638630" y="457200"/>
            <a:ext cx="413339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148" name="Shape 148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638630" y="2057400"/>
            <a:ext cx="4133397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58" name="Shape 15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9" name="Shape 1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title"/>
          </p:nvPr>
        </p:nvSpPr>
        <p:spPr>
          <a:xfrm>
            <a:off x="8724899" y="365125"/>
            <a:ext cx="2828478" cy="5811838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67" name="Shape 167"/>
          <p:cNvSpPr>
            <a:spLocks noGrp="1"/>
          </p:cNvSpPr>
          <p:nvPr>
            <p:ph type="body" idx="1"/>
          </p:nvPr>
        </p:nvSpPr>
        <p:spPr>
          <a:xfrm>
            <a:off x="668593" y="365125"/>
            <a:ext cx="7903907" cy="58118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8" name="Shape 1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11032335" y="6432551"/>
            <a:ext cx="1159668" cy="378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87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rgbClr val="BF9000"/>
              </a:gs>
            </a:gsLst>
            <a:lin ang="27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xfrm>
            <a:off x="515939" y="174924"/>
            <a:ext cx="9583505" cy="861776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lnSpc>
                <a:spcPct val="100000"/>
              </a:lnSpc>
              <a:defRPr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77" name="Shape 177"/>
          <p:cNvSpPr>
            <a:spLocks noGrp="1"/>
          </p:cNvSpPr>
          <p:nvPr>
            <p:ph type="body" sz="quarter" idx="1"/>
          </p:nvPr>
        </p:nvSpPr>
        <p:spPr>
          <a:xfrm>
            <a:off x="515934" y="6354976"/>
            <a:ext cx="6096004" cy="32317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571498" indent="-114298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1041400" indent="-127000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1498600" indent="-127000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1971675" indent="-142875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8" name="Shape 178"/>
          <p:cNvSpPr>
            <a:spLocks noGrp="1"/>
          </p:cNvSpPr>
          <p:nvPr>
            <p:ph type="pic" sz="quarter" idx="13"/>
          </p:nvPr>
        </p:nvSpPr>
        <p:spPr>
          <a:xfrm>
            <a:off x="8962435" y="1341437"/>
            <a:ext cx="2721253" cy="32077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9" name="Shape 179"/>
          <p:cNvSpPr>
            <a:spLocks noGrp="1"/>
          </p:cNvSpPr>
          <p:nvPr>
            <p:ph type="sldNum" sz="quarter" idx="2"/>
          </p:nvPr>
        </p:nvSpPr>
        <p:spPr>
          <a:xfrm>
            <a:off x="11347463" y="6473182"/>
            <a:ext cx="312497" cy="29463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356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515939" y="174924"/>
            <a:ext cx="9583505" cy="861776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lnSpc>
                <a:spcPct val="100000"/>
              </a:lnSpc>
              <a:defRPr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xfrm>
            <a:off x="515934" y="6354976"/>
            <a:ext cx="6096004" cy="3231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71498" indent="-114298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041400" indent="-127000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498600" indent="-127000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971675" indent="-142875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8" name="Shape 188"/>
          <p:cNvSpPr>
            <a:spLocks noGrp="1"/>
          </p:cNvSpPr>
          <p:nvPr>
            <p:ph type="pic" sz="quarter" idx="13"/>
          </p:nvPr>
        </p:nvSpPr>
        <p:spPr>
          <a:xfrm>
            <a:off x="8962435" y="1341437"/>
            <a:ext cx="2721252" cy="32077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sldNum" sz="quarter" idx="2"/>
          </p:nvPr>
        </p:nvSpPr>
        <p:spPr>
          <a:xfrm>
            <a:off x="11358055" y="6466832"/>
            <a:ext cx="301904" cy="30733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356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/>
          </p:cNvSpPr>
          <p:nvPr>
            <p:ph type="title"/>
          </p:nvPr>
        </p:nvSpPr>
        <p:spPr>
          <a:xfrm>
            <a:off x="2756941" y="540749"/>
            <a:ext cx="6678116" cy="366227"/>
          </a:xfrm>
          <a:prstGeom prst="rect">
            <a:avLst/>
          </a:prstGeom>
        </p:spPr>
        <p:txBody>
          <a:bodyPr lIns="0" tIns="0" rIns="0" bIns="0" anchor="t"/>
          <a:lstStyle>
            <a:lvl1pPr defTabSz="554804">
              <a:lnSpc>
                <a:spcPct val="100000"/>
              </a:lnSpc>
              <a:defRPr sz="2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97" name="Shape 197"/>
          <p:cNvSpPr>
            <a:spLocks noGrp="1"/>
          </p:cNvSpPr>
          <p:nvPr>
            <p:ph type="body" idx="1"/>
          </p:nvPr>
        </p:nvSpPr>
        <p:spPr>
          <a:xfrm>
            <a:off x="609600" y="1579135"/>
            <a:ext cx="10972800" cy="4526599"/>
          </a:xfrm>
          <a:prstGeom prst="rect">
            <a:avLst/>
          </a:prstGeom>
        </p:spPr>
        <p:txBody>
          <a:bodyPr lIns="0" tIns="0" rIns="0" bIns="0"/>
          <a:lstStyle>
            <a:lvl1pPr marL="0" indent="0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8" name="Shape 198"/>
          <p:cNvSpPr>
            <a:spLocks noGrp="1"/>
          </p:cNvSpPr>
          <p:nvPr>
            <p:ph type="sldNum" sz="quarter" idx="2"/>
          </p:nvPr>
        </p:nvSpPr>
        <p:spPr>
          <a:xfrm>
            <a:off x="11823144" y="6423231"/>
            <a:ext cx="225852" cy="191902"/>
          </a:xfrm>
          <a:prstGeom prst="rect">
            <a:avLst/>
          </a:prstGeom>
        </p:spPr>
        <p:txBody>
          <a:bodyPr lIns="0" tIns="0" rIns="0" bIns="0" anchor="t"/>
          <a:lstStyle>
            <a:lvl1pPr indent="38100" algn="l" defTabSz="554804">
              <a:lnSpc>
                <a:spcPts val="1500"/>
              </a:lnSpc>
              <a:defRPr sz="1400" b="0" spc="-45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/>
        </p:nvSpPr>
        <p:spPr>
          <a:xfrm>
            <a:off x="-22782" y="-3698"/>
            <a:ext cx="442102" cy="6865395"/>
          </a:xfrm>
          <a:prstGeom prst="rect">
            <a:avLst/>
          </a:prstGeom>
          <a:solidFill>
            <a:srgbClr val="53586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10763">
              <a:spcBef>
                <a:spcPts val="1000"/>
              </a:spcBef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06" name="image4.png" descr="Group 3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5" y="308137"/>
            <a:ext cx="278395" cy="208691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hape 207"/>
          <p:cNvSpPr>
            <a:spLocks noGrp="1"/>
          </p:cNvSpPr>
          <p:nvPr>
            <p:ph type="title"/>
          </p:nvPr>
        </p:nvSpPr>
        <p:spPr>
          <a:xfrm>
            <a:off x="952995" y="296538"/>
            <a:ext cx="10286011" cy="317183"/>
          </a:xfrm>
          <a:prstGeom prst="rect">
            <a:avLst/>
          </a:prstGeom>
        </p:spPr>
        <p:txBody>
          <a:bodyPr lIns="0" tIns="0" rIns="0" bIns="0" anchor="t"/>
          <a:lstStyle>
            <a:lvl1pPr defTabSz="457200">
              <a:lnSpc>
                <a:spcPct val="100000"/>
              </a:lnSpc>
              <a:defRPr sz="2000" b="1" cap="all">
                <a:solidFill>
                  <a:srgbClr val="53586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08" name="Shape 208"/>
          <p:cNvSpPr>
            <a:spLocks noGrp="1"/>
          </p:cNvSpPr>
          <p:nvPr>
            <p:ph type="sldNum" sz="quarter" idx="2"/>
          </p:nvPr>
        </p:nvSpPr>
        <p:spPr>
          <a:xfrm>
            <a:off x="-20442" y="6426722"/>
            <a:ext cx="434789" cy="431801"/>
          </a:xfrm>
          <a:prstGeom prst="rect">
            <a:avLst/>
          </a:prstGeom>
        </p:spPr>
        <p:txBody>
          <a:bodyPr lIns="133350" tIns="133350" rIns="133350" bIns="133350"/>
          <a:lstStyle>
            <a:lvl1pPr algn="ctr" defTabSz="410763">
              <a:spcBef>
                <a:spcPts val="1000"/>
              </a:spcBef>
              <a:defRPr sz="1100" b="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аздел">
    <p:bg>
      <p:bgPr>
        <a:solidFill>
          <a:srgbClr val="003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1.png" descr="MIIMO_Logo_monochrome_white_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6" y="4807020"/>
            <a:ext cx="1676564" cy="1520454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Shape 226"/>
          <p:cNvSpPr>
            <a:spLocks noGrp="1"/>
          </p:cNvSpPr>
          <p:nvPr>
            <p:ph type="body" sz="quarter" idx="1"/>
          </p:nvPr>
        </p:nvSpPr>
        <p:spPr>
          <a:xfrm>
            <a:off x="638175" y="815928"/>
            <a:ext cx="10915196" cy="341634"/>
          </a:xfrm>
          <a:prstGeom prst="rect">
            <a:avLst/>
          </a:prstGeom>
        </p:spPr>
        <p:txBody>
          <a:bodyPr/>
          <a:lstStyle>
            <a:lvl1pPr marL="0" indent="0" defTabSz="914122"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  <a:lvl2pPr marL="0" indent="0" defTabSz="914122">
              <a:buSzTx/>
              <a:buFontTx/>
              <a:buNone/>
              <a:defRPr sz="1800">
                <a:solidFill>
                  <a:srgbClr val="FFFFFF"/>
                </a:solidFill>
              </a:defRPr>
            </a:lvl2pPr>
            <a:lvl3pPr marL="0" indent="0" defTabSz="914122">
              <a:buSzTx/>
              <a:buFontTx/>
              <a:buNone/>
              <a:defRPr sz="1800">
                <a:solidFill>
                  <a:srgbClr val="FFFFFF"/>
                </a:solidFill>
              </a:defRPr>
            </a:lvl3pPr>
            <a:lvl4pPr marL="0" indent="0" defTabSz="914122">
              <a:buSzTx/>
              <a:buFontTx/>
              <a:buNone/>
              <a:defRPr sz="1800">
                <a:solidFill>
                  <a:srgbClr val="FFFFFF"/>
                </a:solidFill>
              </a:defRPr>
            </a:lvl4pPr>
            <a:lvl5pPr marL="0" indent="0" defTabSz="914122">
              <a:buSzTx/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638627" y="2098805"/>
            <a:ext cx="10914746" cy="2315264"/>
          </a:xfrm>
          <a:prstGeom prst="rect">
            <a:avLst/>
          </a:prstGeom>
        </p:spPr>
        <p:txBody>
          <a:bodyPr/>
          <a:lstStyle>
            <a:lvl1pPr defTabSz="914122">
              <a:defRPr sz="4300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3"/>
          </p:nvPr>
        </p:nvSpPr>
        <p:spPr>
          <a:xfrm>
            <a:off x="638173" y="1193300"/>
            <a:ext cx="10915200" cy="258532"/>
          </a:xfrm>
          <a:prstGeom prst="rect">
            <a:avLst/>
          </a:prstGeom>
        </p:spPr>
        <p:txBody>
          <a:bodyPr/>
          <a:lstStyle/>
          <a:p>
            <a:pPr marL="48865" indent="-48865" defTabSz="195457">
              <a:spcBef>
                <a:spcPts val="100"/>
              </a:spcBef>
              <a:defRPr sz="1100"/>
            </a:pPr>
            <a:endParaRPr/>
          </a:p>
        </p:txBody>
      </p:sp>
      <p:sp>
        <p:nvSpPr>
          <p:cNvPr id="229" name="Shape 229"/>
          <p:cNvSpPr>
            <a:spLocks noGrp="1"/>
          </p:cNvSpPr>
          <p:nvPr>
            <p:ph type="sldNum" sz="quarter" idx="2"/>
          </p:nvPr>
        </p:nvSpPr>
        <p:spPr>
          <a:xfrm>
            <a:off x="8452890" y="6234432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xfrm>
            <a:off x="638627" y="1204912"/>
            <a:ext cx="9144004" cy="2387602"/>
          </a:xfrm>
          <a:prstGeom prst="rect">
            <a:avLst/>
          </a:prstGeom>
        </p:spPr>
        <p:txBody>
          <a:bodyPr anchor="b"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sz="quarter" idx="1"/>
          </p:nvPr>
        </p:nvSpPr>
        <p:spPr>
          <a:xfrm>
            <a:off x="638627" y="3684587"/>
            <a:ext cx="9144004" cy="1655769"/>
          </a:xfrm>
          <a:prstGeom prst="rect">
            <a:avLst/>
          </a:prstGeom>
        </p:spPr>
        <p:txBody>
          <a:bodyPr/>
          <a:lstStyle>
            <a:lvl1pPr marL="0" indent="0" defTabSz="914122">
              <a:buSzTx/>
              <a:buFontTx/>
              <a:buNone/>
              <a:defRPr sz="2300"/>
            </a:lvl1pPr>
            <a:lvl2pPr marL="0" indent="0" defTabSz="914122">
              <a:buSzTx/>
              <a:buFontTx/>
              <a:buNone/>
              <a:defRPr sz="2300"/>
            </a:lvl2pPr>
            <a:lvl3pPr marL="0" indent="0" defTabSz="914122">
              <a:buSzTx/>
              <a:buFontTx/>
              <a:buNone/>
              <a:defRPr sz="2300"/>
            </a:lvl3pPr>
            <a:lvl4pPr marL="0" indent="0" defTabSz="914122">
              <a:buSzTx/>
              <a:buFontTx/>
              <a:buNone/>
              <a:defRPr sz="2300"/>
            </a:lvl4pPr>
            <a:lvl5pPr marL="0" indent="0" defTabSz="914122">
              <a:buSzTx/>
              <a:buFontTx/>
              <a:buNone/>
              <a:defRPr sz="23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246" name="Shape 246"/>
          <p:cNvSpPr>
            <a:spLocks noGrp="1"/>
          </p:cNvSpPr>
          <p:nvPr>
            <p:ph type="title"/>
          </p:nvPr>
        </p:nvSpPr>
        <p:spPr>
          <a:xfrm>
            <a:off x="638627" y="365125"/>
            <a:ext cx="10914746" cy="1325564"/>
          </a:xfrm>
          <a:prstGeom prst="rect">
            <a:avLst/>
          </a:prstGeom>
        </p:spPr>
        <p:txBody>
          <a:bodyPr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531" indent="-228531" defTabSz="914122">
              <a:defRPr sz="2300"/>
            </a:lvl1pPr>
            <a:lvl2pPr marL="731296" indent="-274236" defTabSz="914122">
              <a:defRPr sz="2300"/>
            </a:lvl2pPr>
            <a:lvl3pPr marL="1218828" indent="-304706" defTabSz="914122">
              <a:defRPr sz="2300"/>
            </a:lvl3pPr>
            <a:lvl4pPr marL="1675889" indent="-304706" defTabSz="914122">
              <a:defRPr sz="2300"/>
            </a:lvl4pPr>
            <a:lvl5pPr marL="2171039" indent="-342794" defTabSz="914122">
              <a:defRPr sz="23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8" name="Shape 248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xfrm>
            <a:off x="638630" y="1681163"/>
            <a:ext cx="5358948" cy="823919"/>
          </a:xfrm>
          <a:prstGeom prst="rect">
            <a:avLst/>
          </a:prstGeom>
        </p:spPr>
        <p:txBody>
          <a:bodyPr anchor="b"/>
          <a:lstStyle>
            <a:lvl1pPr marL="0" indent="0" defTabSz="914122">
              <a:buSzTx/>
              <a:buFontTx/>
              <a:buNone/>
              <a:defRPr sz="2300" b="1"/>
            </a:lvl1pPr>
            <a:lvl2pPr marL="0" indent="0" defTabSz="914122">
              <a:buSzTx/>
              <a:buFontTx/>
              <a:buNone/>
              <a:defRPr sz="2300" b="1"/>
            </a:lvl2pPr>
            <a:lvl3pPr marL="0" indent="0" defTabSz="914122">
              <a:buSzTx/>
              <a:buFontTx/>
              <a:buNone/>
              <a:defRPr sz="2300" b="1"/>
            </a:lvl3pPr>
            <a:lvl4pPr marL="0" indent="0" defTabSz="914122">
              <a:buSzTx/>
              <a:buFontTx/>
              <a:buNone/>
              <a:defRPr sz="2300" b="1"/>
            </a:lvl4pPr>
            <a:lvl5pPr marL="0" indent="0" defTabSz="914122">
              <a:buSzTx/>
              <a:buFontTx/>
              <a:buNone/>
              <a:defRPr sz="23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381170" cy="823914"/>
          </a:xfrm>
          <a:prstGeom prst="rect">
            <a:avLst/>
          </a:prstGeom>
        </p:spPr>
        <p:txBody>
          <a:bodyPr anchor="b"/>
          <a:lstStyle/>
          <a:p>
            <a:pPr marL="228531" indent="-228531" defTabSz="914122">
              <a:defRPr sz="2300"/>
            </a:pPr>
            <a:endParaRPr/>
          </a:p>
        </p:txBody>
      </p:sp>
      <p:sp>
        <p:nvSpPr>
          <p:cNvPr id="258" name="Shape 258"/>
          <p:cNvSpPr>
            <a:spLocks noGrp="1"/>
          </p:cNvSpPr>
          <p:nvPr>
            <p:ph type="title"/>
          </p:nvPr>
        </p:nvSpPr>
        <p:spPr>
          <a:xfrm>
            <a:off x="638627" y="365125"/>
            <a:ext cx="10914746" cy="1325564"/>
          </a:xfrm>
          <a:prstGeom prst="rect">
            <a:avLst/>
          </a:prstGeom>
        </p:spPr>
        <p:txBody>
          <a:bodyPr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sp>
        <p:nvSpPr>
          <p:cNvPr id="259" name="Shape 259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267" name="Shape 267"/>
          <p:cNvSpPr>
            <a:spLocks noGrp="1"/>
          </p:cNvSpPr>
          <p:nvPr>
            <p:ph type="title"/>
          </p:nvPr>
        </p:nvSpPr>
        <p:spPr>
          <a:xfrm>
            <a:off x="638627" y="365125"/>
            <a:ext cx="10914746" cy="1325564"/>
          </a:xfrm>
          <a:prstGeom prst="rect">
            <a:avLst/>
          </a:prstGeom>
        </p:spPr>
        <p:txBody>
          <a:bodyPr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sp>
        <p:nvSpPr>
          <p:cNvPr id="268" name="Shape 268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276" name="Shape 276"/>
          <p:cNvSpPr>
            <a:spLocks noGrp="1"/>
          </p:cNvSpPr>
          <p:nvPr>
            <p:ph type="pic" sz="quarter" idx="13"/>
          </p:nvPr>
        </p:nvSpPr>
        <p:spPr>
          <a:xfrm>
            <a:off x="761680" y="1979315"/>
            <a:ext cx="3603744" cy="23963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7" name="Shape 277"/>
          <p:cNvSpPr>
            <a:spLocks noGrp="1"/>
          </p:cNvSpPr>
          <p:nvPr>
            <p:ph type="title"/>
          </p:nvPr>
        </p:nvSpPr>
        <p:spPr>
          <a:xfrm>
            <a:off x="638627" y="365125"/>
            <a:ext cx="10914746" cy="1325564"/>
          </a:xfrm>
          <a:prstGeom prst="rect">
            <a:avLst/>
          </a:prstGeom>
        </p:spPr>
        <p:txBody>
          <a:bodyPr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sp>
        <p:nvSpPr>
          <p:cNvPr id="278" name="Shape 278"/>
          <p:cNvSpPr>
            <a:spLocks noGrp="1"/>
          </p:cNvSpPr>
          <p:nvPr>
            <p:ph type="body" sz="quarter" idx="1"/>
          </p:nvPr>
        </p:nvSpPr>
        <p:spPr>
          <a:xfrm>
            <a:off x="4477825" y="1979314"/>
            <a:ext cx="2960752" cy="286239"/>
          </a:xfrm>
          <a:prstGeom prst="rect">
            <a:avLst/>
          </a:prstGeom>
        </p:spPr>
        <p:txBody>
          <a:bodyPr/>
          <a:lstStyle>
            <a:lvl1pPr marL="0" indent="0" defTabSz="914122">
              <a:buSzTx/>
              <a:buFontTx/>
              <a:buNone/>
              <a:defRPr sz="1300">
                <a:solidFill>
                  <a:srgbClr val="13151C"/>
                </a:solidFill>
              </a:defRPr>
            </a:lvl1pPr>
            <a:lvl2pPr marL="617030" indent="-159969" defTabSz="914122">
              <a:buFontTx/>
              <a:defRPr sz="1300">
                <a:solidFill>
                  <a:srgbClr val="13151C"/>
                </a:solidFill>
              </a:defRPr>
            </a:lvl2pPr>
            <a:lvl3pPr marL="1091868" indent="-177746" defTabSz="914122">
              <a:buFontTx/>
              <a:defRPr sz="1300">
                <a:solidFill>
                  <a:srgbClr val="13151C"/>
                </a:solidFill>
              </a:defRPr>
            </a:lvl3pPr>
            <a:lvl4pPr marL="1548929" indent="-177746" defTabSz="914122">
              <a:buFontTx/>
              <a:defRPr sz="1300">
                <a:solidFill>
                  <a:srgbClr val="13151C"/>
                </a:solidFill>
              </a:defRPr>
            </a:lvl4pPr>
            <a:lvl5pPr marL="2028207" indent="-199963" defTabSz="914122">
              <a:buFontTx/>
              <a:defRPr sz="1300">
                <a:solidFill>
                  <a:srgbClr val="13151C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79" name="Shape 279"/>
          <p:cNvSpPr>
            <a:spLocks noGrp="1"/>
          </p:cNvSpPr>
          <p:nvPr>
            <p:ph type="body" sz="quarter" idx="14"/>
          </p:nvPr>
        </p:nvSpPr>
        <p:spPr>
          <a:xfrm>
            <a:off x="4477825" y="2278581"/>
            <a:ext cx="2960752" cy="341639"/>
          </a:xfrm>
          <a:prstGeom prst="rect">
            <a:avLst/>
          </a:prstGeom>
        </p:spPr>
        <p:txBody>
          <a:bodyPr/>
          <a:lstStyle/>
          <a:p>
            <a:pPr marL="71736" indent="-71736" defTabSz="286949">
              <a:spcBef>
                <a:spcPts val="200"/>
              </a:spcBef>
              <a:defRPr sz="1600"/>
            </a:pPr>
            <a:endParaRPr/>
          </a:p>
        </p:txBody>
      </p:sp>
      <p:sp>
        <p:nvSpPr>
          <p:cNvPr id="280" name="Shape 280"/>
          <p:cNvSpPr>
            <a:spLocks noGrp="1"/>
          </p:cNvSpPr>
          <p:nvPr>
            <p:ph type="pic" sz="quarter" idx="15"/>
          </p:nvPr>
        </p:nvSpPr>
        <p:spPr>
          <a:xfrm>
            <a:off x="5398163" y="3928671"/>
            <a:ext cx="3603744" cy="23963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1" name="Shape 281"/>
          <p:cNvSpPr>
            <a:spLocks noGrp="1"/>
          </p:cNvSpPr>
          <p:nvPr>
            <p:ph type="body" sz="quarter" idx="16"/>
          </p:nvPr>
        </p:nvSpPr>
        <p:spPr>
          <a:xfrm>
            <a:off x="9114308" y="3928671"/>
            <a:ext cx="2743204" cy="286239"/>
          </a:xfrm>
          <a:prstGeom prst="rect">
            <a:avLst/>
          </a:prstGeom>
        </p:spPr>
        <p:txBody>
          <a:bodyPr/>
          <a:lstStyle/>
          <a:p>
            <a:pPr marL="57181" indent="-57181" defTabSz="228727">
              <a:spcBef>
                <a:spcPts val="200"/>
              </a:spcBef>
              <a:defRPr sz="1300"/>
            </a:pPr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7"/>
          </p:nvPr>
        </p:nvSpPr>
        <p:spPr>
          <a:xfrm>
            <a:off x="9114308" y="4227938"/>
            <a:ext cx="2743202" cy="341639"/>
          </a:xfrm>
          <a:prstGeom prst="rect">
            <a:avLst/>
          </a:prstGeom>
        </p:spPr>
        <p:txBody>
          <a:bodyPr/>
          <a:lstStyle/>
          <a:p>
            <a:pPr marL="71736" indent="-71736" defTabSz="286949">
              <a:spcBef>
                <a:spcPts val="200"/>
              </a:spcBef>
              <a:defRPr sz="1600"/>
            </a:pPr>
            <a:endParaRPr/>
          </a:p>
        </p:txBody>
      </p:sp>
      <p:sp>
        <p:nvSpPr>
          <p:cNvPr id="283" name="Shape 283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291" name="Shape 291"/>
          <p:cNvSpPr>
            <a:spLocks noGrp="1"/>
          </p:cNvSpPr>
          <p:nvPr>
            <p:ph type="pic" sz="quarter" idx="13"/>
          </p:nvPr>
        </p:nvSpPr>
        <p:spPr>
          <a:xfrm>
            <a:off x="761680" y="3898996"/>
            <a:ext cx="3603744" cy="239638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2" name="Shape 292"/>
          <p:cNvSpPr>
            <a:spLocks noGrp="1"/>
          </p:cNvSpPr>
          <p:nvPr>
            <p:ph type="title"/>
          </p:nvPr>
        </p:nvSpPr>
        <p:spPr>
          <a:xfrm>
            <a:off x="638627" y="365125"/>
            <a:ext cx="10914746" cy="1325564"/>
          </a:xfrm>
          <a:prstGeom prst="rect">
            <a:avLst/>
          </a:prstGeom>
        </p:spPr>
        <p:txBody>
          <a:bodyPr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sp>
        <p:nvSpPr>
          <p:cNvPr id="293" name="Shape 293"/>
          <p:cNvSpPr>
            <a:spLocks noGrp="1"/>
          </p:cNvSpPr>
          <p:nvPr>
            <p:ph type="pic" sz="quarter" idx="14"/>
          </p:nvPr>
        </p:nvSpPr>
        <p:spPr>
          <a:xfrm>
            <a:off x="5398163" y="1979315"/>
            <a:ext cx="3603744" cy="23963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4" name="Shape 294"/>
          <p:cNvSpPr>
            <a:spLocks noGrp="1"/>
          </p:cNvSpPr>
          <p:nvPr>
            <p:ph type="body" sz="quarter" idx="1"/>
          </p:nvPr>
        </p:nvSpPr>
        <p:spPr>
          <a:xfrm>
            <a:off x="9114308" y="2864373"/>
            <a:ext cx="2439064" cy="286239"/>
          </a:xfrm>
          <a:prstGeom prst="rect">
            <a:avLst/>
          </a:prstGeom>
        </p:spPr>
        <p:txBody>
          <a:bodyPr/>
          <a:lstStyle>
            <a:lvl1pPr marL="0" indent="0" defTabSz="914122">
              <a:buSzTx/>
              <a:buFontTx/>
              <a:buNone/>
              <a:defRPr sz="1300">
                <a:solidFill>
                  <a:srgbClr val="13151C"/>
                </a:solidFill>
              </a:defRPr>
            </a:lvl1pPr>
            <a:lvl2pPr marL="617030" indent="-159969" defTabSz="914122">
              <a:buFontTx/>
              <a:defRPr sz="1300">
                <a:solidFill>
                  <a:srgbClr val="13151C"/>
                </a:solidFill>
              </a:defRPr>
            </a:lvl2pPr>
            <a:lvl3pPr marL="1091868" indent="-177746" defTabSz="914122">
              <a:buFontTx/>
              <a:defRPr sz="1300">
                <a:solidFill>
                  <a:srgbClr val="13151C"/>
                </a:solidFill>
              </a:defRPr>
            </a:lvl3pPr>
            <a:lvl4pPr marL="1548929" indent="-177746" defTabSz="914122">
              <a:buFontTx/>
              <a:defRPr sz="1300">
                <a:solidFill>
                  <a:srgbClr val="13151C"/>
                </a:solidFill>
              </a:defRPr>
            </a:lvl4pPr>
            <a:lvl5pPr marL="2028207" indent="-199963" defTabSz="914122">
              <a:buFontTx/>
              <a:defRPr sz="1300">
                <a:solidFill>
                  <a:srgbClr val="13151C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95" name="Shape 295"/>
          <p:cNvSpPr>
            <a:spLocks noGrp="1"/>
          </p:cNvSpPr>
          <p:nvPr>
            <p:ph type="body" sz="quarter" idx="15"/>
          </p:nvPr>
        </p:nvSpPr>
        <p:spPr>
          <a:xfrm>
            <a:off x="9114308" y="3163640"/>
            <a:ext cx="2439064" cy="341639"/>
          </a:xfrm>
          <a:prstGeom prst="rect">
            <a:avLst/>
          </a:prstGeom>
        </p:spPr>
        <p:txBody>
          <a:bodyPr/>
          <a:lstStyle/>
          <a:p>
            <a:pPr marL="71736" indent="-71736" defTabSz="286949">
              <a:spcBef>
                <a:spcPts val="200"/>
              </a:spcBef>
              <a:defRPr sz="1600"/>
            </a:pPr>
            <a:endParaRPr/>
          </a:p>
        </p:txBody>
      </p:sp>
      <p:sp>
        <p:nvSpPr>
          <p:cNvPr id="296" name="Shape 296"/>
          <p:cNvSpPr>
            <a:spLocks noGrp="1"/>
          </p:cNvSpPr>
          <p:nvPr>
            <p:ph type="body" sz="quarter" idx="16"/>
          </p:nvPr>
        </p:nvSpPr>
        <p:spPr>
          <a:xfrm>
            <a:off x="4477825" y="4910835"/>
            <a:ext cx="2960752" cy="286239"/>
          </a:xfrm>
          <a:prstGeom prst="rect">
            <a:avLst/>
          </a:prstGeom>
        </p:spPr>
        <p:txBody>
          <a:bodyPr/>
          <a:lstStyle/>
          <a:p>
            <a:pPr marL="57181" indent="-57181" defTabSz="228727">
              <a:spcBef>
                <a:spcPts val="200"/>
              </a:spcBef>
              <a:defRPr sz="1300"/>
            </a:pPr>
            <a:endParaRPr/>
          </a:p>
        </p:txBody>
      </p:sp>
      <p:sp>
        <p:nvSpPr>
          <p:cNvPr id="297" name="Shape 297"/>
          <p:cNvSpPr>
            <a:spLocks noGrp="1"/>
          </p:cNvSpPr>
          <p:nvPr>
            <p:ph type="body" sz="quarter" idx="17"/>
          </p:nvPr>
        </p:nvSpPr>
        <p:spPr>
          <a:xfrm>
            <a:off x="4477825" y="5210102"/>
            <a:ext cx="2960752" cy="341639"/>
          </a:xfrm>
          <a:prstGeom prst="rect">
            <a:avLst/>
          </a:prstGeom>
        </p:spPr>
        <p:txBody>
          <a:bodyPr/>
          <a:lstStyle/>
          <a:p>
            <a:pPr marL="71736" indent="-71736" defTabSz="286949">
              <a:spcBef>
                <a:spcPts val="200"/>
              </a:spcBef>
              <a:defRPr sz="1600"/>
            </a:pPr>
            <a:endParaRPr/>
          </a:p>
        </p:txBody>
      </p:sp>
      <p:sp>
        <p:nvSpPr>
          <p:cNvPr id="298" name="Shape 298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/>
          </p:cNvSpPr>
          <p:nvPr>
            <p:ph type="title"/>
          </p:nvPr>
        </p:nvSpPr>
        <p:spPr>
          <a:xfrm>
            <a:off x="638627" y="365125"/>
            <a:ext cx="10914746" cy="1325564"/>
          </a:xfrm>
          <a:prstGeom prst="rect">
            <a:avLst/>
          </a:prstGeom>
        </p:spPr>
        <p:txBody>
          <a:bodyPr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pic>
        <p:nvPicPr>
          <p:cNvPr id="306" name="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501" y="1459021"/>
            <a:ext cx="5129002" cy="5128996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hape 307"/>
          <p:cNvSpPr>
            <a:spLocks noGrp="1"/>
          </p:cNvSpPr>
          <p:nvPr>
            <p:ph type="pic" sz="quarter" idx="13"/>
          </p:nvPr>
        </p:nvSpPr>
        <p:spPr>
          <a:xfrm>
            <a:off x="3762488" y="2355176"/>
            <a:ext cx="4673312" cy="266919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8" name="Shape 308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309" name="Shape 309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/>
          </p:cNvSpPr>
          <p:nvPr>
            <p:ph type="title"/>
          </p:nvPr>
        </p:nvSpPr>
        <p:spPr>
          <a:xfrm>
            <a:off x="638627" y="365125"/>
            <a:ext cx="10914746" cy="1325564"/>
          </a:xfrm>
          <a:prstGeom prst="rect">
            <a:avLst/>
          </a:prstGeom>
        </p:spPr>
        <p:txBody>
          <a:bodyPr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pic>
        <p:nvPicPr>
          <p:cNvPr id="317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847" y="2357108"/>
            <a:ext cx="6400306" cy="3865787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Shape 318"/>
          <p:cNvSpPr>
            <a:spLocks noGrp="1"/>
          </p:cNvSpPr>
          <p:nvPr>
            <p:ph type="pic" sz="quarter" idx="13"/>
          </p:nvPr>
        </p:nvSpPr>
        <p:spPr>
          <a:xfrm>
            <a:off x="3691702" y="2541266"/>
            <a:ext cx="4791177" cy="3077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9" name="Shape 319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320" name="Shape 320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/>
          </p:cNvSpPr>
          <p:nvPr>
            <p:ph type="title"/>
          </p:nvPr>
        </p:nvSpPr>
        <p:spPr>
          <a:xfrm>
            <a:off x="638627" y="365125"/>
            <a:ext cx="10914746" cy="1325564"/>
          </a:xfrm>
          <a:prstGeom prst="rect">
            <a:avLst/>
          </a:prstGeom>
        </p:spPr>
        <p:txBody>
          <a:bodyPr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pic>
        <p:nvPicPr>
          <p:cNvPr id="328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634" y="2577650"/>
            <a:ext cx="6400313" cy="3865786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Shape 329"/>
          <p:cNvSpPr>
            <a:spLocks noGrp="1"/>
          </p:cNvSpPr>
          <p:nvPr>
            <p:ph type="pic" sz="quarter" idx="13"/>
          </p:nvPr>
        </p:nvSpPr>
        <p:spPr>
          <a:xfrm>
            <a:off x="6203913" y="2814197"/>
            <a:ext cx="4811753" cy="2988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0" name="Shape 330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331" name="Shape 331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body" sz="quarter" idx="1"/>
          </p:nvPr>
        </p:nvSpPr>
        <p:spPr>
          <a:xfrm>
            <a:off x="638630" y="1681163"/>
            <a:ext cx="5358947" cy="823919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/>
            </a:lvl1pPr>
            <a:lvl2pPr marL="0" indent="0">
              <a:buSzTx/>
              <a:buFontTx/>
              <a:buNone/>
              <a:defRPr b="1"/>
            </a:lvl2pPr>
            <a:lvl3pPr marL="0" indent="0">
              <a:buSzTx/>
              <a:buFontTx/>
              <a:buNone/>
              <a:defRPr b="1"/>
            </a:lvl3pPr>
            <a:lvl4pPr marL="0" indent="0">
              <a:buSzTx/>
              <a:buFontTx/>
              <a:buNone/>
              <a:defRPr b="1"/>
            </a:lvl4pPr>
            <a:lvl5pPr marL="0" indent="0">
              <a:buSzTx/>
              <a:buFontTx/>
              <a:buNone/>
              <a:defRPr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381170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35" y="1269217"/>
            <a:ext cx="6400306" cy="3865787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Shape 346"/>
          <p:cNvSpPr>
            <a:spLocks noGrp="1"/>
          </p:cNvSpPr>
          <p:nvPr>
            <p:ph type="pic" sz="quarter" idx="13"/>
          </p:nvPr>
        </p:nvSpPr>
        <p:spPr>
          <a:xfrm>
            <a:off x="1633490" y="1453376"/>
            <a:ext cx="4791170" cy="3077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7" name="Shape 347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348" name="Shape 348"/>
          <p:cNvSpPr>
            <a:spLocks noGrp="1"/>
          </p:cNvSpPr>
          <p:nvPr>
            <p:ph type="sldNum" sz="quarter" idx="2"/>
          </p:nvPr>
        </p:nvSpPr>
        <p:spPr>
          <a:xfrm>
            <a:off x="8452890" y="6234432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356" name="Shape 356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 defTabSz="914122">
              <a:defRPr sz="3100"/>
            </a:lvl1pPr>
          </a:lstStyle>
          <a:p>
            <a:r>
              <a:t>Текст заголовка</a:t>
            </a:r>
          </a:p>
        </p:txBody>
      </p:sp>
      <p:sp>
        <p:nvSpPr>
          <p:cNvPr id="357" name="Shape 357"/>
          <p:cNvSpPr>
            <a:spLocks noGrp="1"/>
          </p:cNvSpPr>
          <p:nvPr>
            <p:ph type="body" sz="half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/>
          <a:lstStyle>
            <a:lvl1pPr marL="228531" indent="-228531" defTabSz="914122">
              <a:defRPr sz="3100"/>
            </a:lvl1pPr>
            <a:lvl2pPr marL="718237" indent="-261178" defTabSz="914122">
              <a:defRPr sz="3100"/>
            </a:lvl2pPr>
            <a:lvl3pPr marL="1218828" indent="-304706" defTabSz="914122">
              <a:defRPr sz="3100"/>
            </a:lvl3pPr>
            <a:lvl4pPr marL="1736831" indent="-365648" defTabSz="914122">
              <a:defRPr sz="3100"/>
            </a:lvl4pPr>
            <a:lvl5pPr marL="2193892" indent="-365648" defTabSz="914122">
              <a:defRPr sz="31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8" name="Shape 358"/>
          <p:cNvSpPr>
            <a:spLocks noGrp="1"/>
          </p:cNvSpPr>
          <p:nvPr>
            <p:ph type="body" sz="quarter" idx="13"/>
          </p:nvPr>
        </p:nvSpPr>
        <p:spPr>
          <a:xfrm>
            <a:off x="839783" y="2057400"/>
            <a:ext cx="3932248" cy="3811588"/>
          </a:xfrm>
          <a:prstGeom prst="rect">
            <a:avLst/>
          </a:prstGeom>
        </p:spPr>
        <p:txBody>
          <a:bodyPr/>
          <a:lstStyle/>
          <a:p>
            <a:pPr marL="228531" indent="-228531" defTabSz="914122">
              <a:defRPr sz="2300"/>
            </a:pPr>
            <a:endParaRPr/>
          </a:p>
        </p:txBody>
      </p:sp>
      <p:sp>
        <p:nvSpPr>
          <p:cNvPr id="359" name="Shape 359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367" name="Shape 367"/>
          <p:cNvSpPr>
            <a:spLocks noGrp="1"/>
          </p:cNvSpPr>
          <p:nvPr>
            <p:ph type="title"/>
          </p:nvPr>
        </p:nvSpPr>
        <p:spPr>
          <a:xfrm>
            <a:off x="638630" y="457200"/>
            <a:ext cx="4133398" cy="1600200"/>
          </a:xfrm>
          <a:prstGeom prst="rect">
            <a:avLst/>
          </a:prstGeom>
        </p:spPr>
        <p:txBody>
          <a:bodyPr anchor="b"/>
          <a:lstStyle>
            <a:lvl1pPr defTabSz="914122">
              <a:defRPr sz="3100"/>
            </a:lvl1pPr>
          </a:lstStyle>
          <a:p>
            <a:r>
              <a:t>Текст заголовка</a:t>
            </a:r>
          </a:p>
        </p:txBody>
      </p:sp>
      <p:sp>
        <p:nvSpPr>
          <p:cNvPr id="368" name="Shape 368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9" name="Shape 369"/>
          <p:cNvSpPr>
            <a:spLocks noGrp="1"/>
          </p:cNvSpPr>
          <p:nvPr>
            <p:ph type="body" sz="quarter" idx="1"/>
          </p:nvPr>
        </p:nvSpPr>
        <p:spPr>
          <a:xfrm>
            <a:off x="638630" y="2057400"/>
            <a:ext cx="4133398" cy="3811588"/>
          </a:xfrm>
          <a:prstGeom prst="rect">
            <a:avLst/>
          </a:prstGeom>
        </p:spPr>
        <p:txBody>
          <a:bodyPr/>
          <a:lstStyle>
            <a:lvl1pPr marL="0" indent="0" defTabSz="914122">
              <a:buSzTx/>
              <a:buFontTx/>
              <a:buNone/>
              <a:defRPr sz="1600"/>
            </a:lvl1pPr>
            <a:lvl2pPr marL="0" indent="0" defTabSz="914122">
              <a:buSzTx/>
              <a:buFontTx/>
              <a:buNone/>
              <a:defRPr sz="1600"/>
            </a:lvl2pPr>
            <a:lvl3pPr marL="0" indent="0" defTabSz="914122">
              <a:buSzTx/>
              <a:buFontTx/>
              <a:buNone/>
              <a:defRPr sz="1600"/>
            </a:lvl3pPr>
            <a:lvl4pPr marL="0" indent="0" defTabSz="914122">
              <a:buSzTx/>
              <a:buFontTx/>
              <a:buNone/>
              <a:defRPr sz="1600"/>
            </a:lvl4pPr>
            <a:lvl5pPr marL="0" indent="0" defTabSz="914122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70" name="Shape 370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xfrm>
            <a:off x="638627" y="365125"/>
            <a:ext cx="10914746" cy="1325564"/>
          </a:xfrm>
          <a:prstGeom prst="rect">
            <a:avLst/>
          </a:prstGeom>
        </p:spPr>
        <p:txBody>
          <a:bodyPr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sp>
        <p:nvSpPr>
          <p:cNvPr id="379" name="Shape 379"/>
          <p:cNvSpPr>
            <a:spLocks noGrp="1"/>
          </p:cNvSpPr>
          <p:nvPr>
            <p:ph type="body" idx="1"/>
          </p:nvPr>
        </p:nvSpPr>
        <p:spPr>
          <a:xfrm>
            <a:off x="638627" y="1825625"/>
            <a:ext cx="10914746" cy="4351338"/>
          </a:xfrm>
          <a:prstGeom prst="rect">
            <a:avLst/>
          </a:prstGeom>
        </p:spPr>
        <p:txBody>
          <a:bodyPr/>
          <a:lstStyle>
            <a:lvl1pPr marL="228531" indent="-228531" defTabSz="914122">
              <a:defRPr sz="2300"/>
            </a:lvl1pPr>
            <a:lvl2pPr marL="731296" indent="-274236" defTabSz="914122">
              <a:defRPr sz="2300"/>
            </a:lvl2pPr>
            <a:lvl3pPr marL="1218828" indent="-304706" defTabSz="914122">
              <a:defRPr sz="2300"/>
            </a:lvl3pPr>
            <a:lvl4pPr marL="1675889" indent="-304706" defTabSz="914122">
              <a:defRPr sz="2300"/>
            </a:lvl4pPr>
            <a:lvl5pPr marL="2171039" indent="-342794" defTabSz="914122">
              <a:defRPr sz="23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388" name="Shape 388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828477" cy="5811838"/>
          </a:xfrm>
          <a:prstGeom prst="rect">
            <a:avLst/>
          </a:prstGeom>
        </p:spPr>
        <p:txBody>
          <a:bodyPr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sp>
        <p:nvSpPr>
          <p:cNvPr id="389" name="Shape 389"/>
          <p:cNvSpPr>
            <a:spLocks noGrp="1"/>
          </p:cNvSpPr>
          <p:nvPr>
            <p:ph type="body" idx="1"/>
          </p:nvPr>
        </p:nvSpPr>
        <p:spPr>
          <a:xfrm>
            <a:off x="668593" y="365125"/>
            <a:ext cx="7903907" cy="5811838"/>
          </a:xfrm>
          <a:prstGeom prst="rect">
            <a:avLst/>
          </a:prstGeom>
        </p:spPr>
        <p:txBody>
          <a:bodyPr/>
          <a:lstStyle>
            <a:lvl1pPr marL="228531" indent="-228531" defTabSz="914122">
              <a:defRPr sz="2300"/>
            </a:lvl1pPr>
            <a:lvl2pPr marL="731296" indent="-274236" defTabSz="914122">
              <a:defRPr sz="2300"/>
            </a:lvl2pPr>
            <a:lvl3pPr marL="1218828" indent="-304706" defTabSz="914122">
              <a:defRPr sz="2300"/>
            </a:lvl3pPr>
            <a:lvl4pPr marL="1675889" indent="-304706" defTabSz="914122">
              <a:defRPr sz="2300"/>
            </a:lvl4pPr>
            <a:lvl5pPr marL="2171039" indent="-342794" defTabSz="914122">
              <a:defRPr sz="23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90" name="Shape 390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398" name="Shape 398"/>
          <p:cNvSpPr/>
          <p:nvPr/>
        </p:nvSpPr>
        <p:spPr>
          <a:xfrm>
            <a:off x="11032335" y="6432551"/>
            <a:ext cx="1159668" cy="378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87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rgbClr val="BF9000"/>
              </a:gs>
            </a:gsLst>
            <a:lin ang="27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99" name="Shape 399"/>
          <p:cNvSpPr>
            <a:spLocks noGrp="1"/>
          </p:cNvSpPr>
          <p:nvPr>
            <p:ph type="title"/>
          </p:nvPr>
        </p:nvSpPr>
        <p:spPr>
          <a:xfrm>
            <a:off x="515940" y="174924"/>
            <a:ext cx="9583505" cy="861776"/>
          </a:xfrm>
          <a:prstGeom prst="rect">
            <a:avLst/>
          </a:prstGeom>
        </p:spPr>
        <p:txBody>
          <a:bodyPr lIns="0" tIns="0" rIns="0" bIns="0" anchor="t"/>
          <a:lstStyle>
            <a:lvl1pPr algn="r" defTabSz="914122">
              <a:lnSpc>
                <a:spcPct val="100000"/>
              </a:lnSpc>
              <a:defRPr sz="4300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00" name="Shape 400"/>
          <p:cNvSpPr>
            <a:spLocks noGrp="1"/>
          </p:cNvSpPr>
          <p:nvPr>
            <p:ph type="body" sz="quarter" idx="1"/>
          </p:nvPr>
        </p:nvSpPr>
        <p:spPr>
          <a:xfrm>
            <a:off x="515934" y="6354976"/>
            <a:ext cx="6096004" cy="32317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defTabSz="91412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571323" indent="-114262" defTabSz="914122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1041082" indent="-126962" defTabSz="914122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1498144" indent="-126962" defTabSz="914122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1971075" indent="-142831" defTabSz="914122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1" name="Shape 401"/>
          <p:cNvSpPr>
            <a:spLocks noGrp="1"/>
          </p:cNvSpPr>
          <p:nvPr>
            <p:ph type="pic" sz="quarter" idx="13"/>
          </p:nvPr>
        </p:nvSpPr>
        <p:spPr>
          <a:xfrm>
            <a:off x="8962435" y="1341437"/>
            <a:ext cx="2721253" cy="32077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02" name="Shape 402"/>
          <p:cNvSpPr>
            <a:spLocks noGrp="1"/>
          </p:cNvSpPr>
          <p:nvPr>
            <p:ph type="sldNum" sz="quarter" idx="2"/>
          </p:nvPr>
        </p:nvSpPr>
        <p:spPr>
          <a:xfrm>
            <a:off x="11362346" y="6479532"/>
            <a:ext cx="297614" cy="281937"/>
          </a:xfrm>
          <a:prstGeom prst="rect">
            <a:avLst/>
          </a:prstGeom>
        </p:spPr>
        <p:txBody>
          <a:bodyPr/>
          <a:lstStyle>
            <a:lvl1pPr>
              <a:defRPr sz="1300">
                <a:solidFill>
                  <a:srgbClr val="00356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410" name="Shape 410"/>
          <p:cNvSpPr>
            <a:spLocks noGrp="1"/>
          </p:cNvSpPr>
          <p:nvPr>
            <p:ph type="title"/>
          </p:nvPr>
        </p:nvSpPr>
        <p:spPr>
          <a:xfrm>
            <a:off x="515940" y="174924"/>
            <a:ext cx="9583505" cy="861776"/>
          </a:xfrm>
          <a:prstGeom prst="rect">
            <a:avLst/>
          </a:prstGeom>
        </p:spPr>
        <p:txBody>
          <a:bodyPr lIns="0" tIns="0" rIns="0" bIns="0" anchor="t"/>
          <a:lstStyle>
            <a:lvl1pPr algn="r" defTabSz="914122">
              <a:lnSpc>
                <a:spcPct val="100000"/>
              </a:lnSpc>
              <a:defRPr sz="4300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11" name="Shape 411"/>
          <p:cNvSpPr>
            <a:spLocks noGrp="1"/>
          </p:cNvSpPr>
          <p:nvPr>
            <p:ph type="body" sz="quarter" idx="1"/>
          </p:nvPr>
        </p:nvSpPr>
        <p:spPr>
          <a:xfrm>
            <a:off x="515934" y="6354976"/>
            <a:ext cx="6096004" cy="3231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defTabSz="91412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71323" indent="-114262" defTabSz="914122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041082" indent="-126962" defTabSz="914122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498144" indent="-126962" defTabSz="914122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971075" indent="-142831" defTabSz="914122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2" name="Shape 412"/>
          <p:cNvSpPr>
            <a:spLocks noGrp="1"/>
          </p:cNvSpPr>
          <p:nvPr>
            <p:ph type="pic" sz="quarter" idx="13"/>
          </p:nvPr>
        </p:nvSpPr>
        <p:spPr>
          <a:xfrm>
            <a:off x="8962435" y="1341437"/>
            <a:ext cx="2721252" cy="32077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3" name="Shape 413"/>
          <p:cNvSpPr>
            <a:spLocks noGrp="1"/>
          </p:cNvSpPr>
          <p:nvPr>
            <p:ph type="sldNum" sz="quarter" idx="2"/>
          </p:nvPr>
        </p:nvSpPr>
        <p:spPr>
          <a:xfrm>
            <a:off x="11372181" y="6473182"/>
            <a:ext cx="287779" cy="294637"/>
          </a:xfrm>
          <a:prstGeom prst="rect">
            <a:avLst/>
          </a:prstGeom>
        </p:spPr>
        <p:txBody>
          <a:bodyPr/>
          <a:lstStyle>
            <a:lvl1pPr>
              <a:defRPr sz="1300">
                <a:solidFill>
                  <a:srgbClr val="00356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>
            <a:spLocks noGrp="1"/>
          </p:cNvSpPr>
          <p:nvPr>
            <p:ph type="title"/>
          </p:nvPr>
        </p:nvSpPr>
        <p:spPr>
          <a:xfrm>
            <a:off x="2756941" y="539026"/>
            <a:ext cx="6678118" cy="354590"/>
          </a:xfrm>
          <a:prstGeom prst="rect">
            <a:avLst/>
          </a:prstGeom>
        </p:spPr>
        <p:txBody>
          <a:bodyPr lIns="0" tIns="0" rIns="0" bIns="0" anchor="t"/>
          <a:lstStyle>
            <a:lvl1pPr defTabSz="914122">
              <a:lnSpc>
                <a:spcPct val="100000"/>
              </a:lnSpc>
              <a:defRPr sz="2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21" name="Shape 421"/>
          <p:cNvSpPr>
            <a:spLocks noGrp="1"/>
          </p:cNvSpPr>
          <p:nvPr>
            <p:ph type="body" sz="quarter" idx="1"/>
          </p:nvPr>
        </p:nvSpPr>
        <p:spPr>
          <a:xfrm>
            <a:off x="609600" y="1577338"/>
            <a:ext cx="10972800" cy="277004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12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 defTabSz="91412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 defTabSz="91412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 defTabSz="91412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 defTabSz="91412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2" name="Shape 422"/>
          <p:cNvSpPr>
            <a:spLocks noGrp="1"/>
          </p:cNvSpPr>
          <p:nvPr>
            <p:ph type="sldNum" sz="quarter" idx="2"/>
          </p:nvPr>
        </p:nvSpPr>
        <p:spPr>
          <a:xfrm>
            <a:off x="11823144" y="6421096"/>
            <a:ext cx="196513" cy="178920"/>
          </a:xfrm>
          <a:prstGeom prst="rect">
            <a:avLst/>
          </a:prstGeom>
        </p:spPr>
        <p:txBody>
          <a:bodyPr lIns="0" tIns="0" rIns="0" bIns="0" anchor="t"/>
          <a:lstStyle>
            <a:lvl1pPr indent="23095" algn="l">
              <a:lnSpc>
                <a:spcPts val="1400"/>
              </a:lnSpc>
              <a:defRPr sz="1300" b="0" spc="-49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>
            <a:spLocks noGrp="1"/>
          </p:cNvSpPr>
          <p:nvPr>
            <p:ph type="title"/>
          </p:nvPr>
        </p:nvSpPr>
        <p:spPr>
          <a:xfrm>
            <a:off x="2756941" y="540749"/>
            <a:ext cx="6678116" cy="366227"/>
          </a:xfrm>
          <a:prstGeom prst="rect">
            <a:avLst/>
          </a:prstGeom>
        </p:spPr>
        <p:txBody>
          <a:bodyPr lIns="0" tIns="0" rIns="0" bIns="0" anchor="t"/>
          <a:lstStyle>
            <a:lvl1pPr defTabSz="554634">
              <a:lnSpc>
                <a:spcPct val="100000"/>
              </a:lnSpc>
              <a:defRPr sz="21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30" name="Shape 430"/>
          <p:cNvSpPr>
            <a:spLocks noGrp="1"/>
          </p:cNvSpPr>
          <p:nvPr>
            <p:ph type="body" idx="1"/>
          </p:nvPr>
        </p:nvSpPr>
        <p:spPr>
          <a:xfrm>
            <a:off x="609600" y="1579135"/>
            <a:ext cx="10972800" cy="4526600"/>
          </a:xfrm>
          <a:prstGeom prst="rect">
            <a:avLst/>
          </a:prstGeom>
        </p:spPr>
        <p:txBody>
          <a:bodyPr lIns="0" tIns="0" rIns="0" bIns="0"/>
          <a:lstStyle>
            <a:lvl1pPr marL="0" indent="0" defTabSz="55463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 defTabSz="55463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 defTabSz="55463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 defTabSz="55463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 defTabSz="55463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1" name="Shape 431"/>
          <p:cNvSpPr>
            <a:spLocks noGrp="1"/>
          </p:cNvSpPr>
          <p:nvPr>
            <p:ph type="sldNum" sz="quarter" idx="2"/>
          </p:nvPr>
        </p:nvSpPr>
        <p:spPr>
          <a:xfrm>
            <a:off x="11823144" y="6423231"/>
            <a:ext cx="212521" cy="178921"/>
          </a:xfrm>
          <a:prstGeom prst="rect">
            <a:avLst/>
          </a:prstGeom>
        </p:spPr>
        <p:txBody>
          <a:bodyPr lIns="0" tIns="0" rIns="0" bIns="0" anchor="t"/>
          <a:lstStyle>
            <a:lvl1pPr indent="38088" algn="l" defTabSz="554634">
              <a:lnSpc>
                <a:spcPts val="1400"/>
              </a:lnSpc>
              <a:defRPr sz="1300" b="0" spc="-45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439" name="Shape 439"/>
          <p:cNvSpPr>
            <a:spLocks noGrp="1"/>
          </p:cNvSpPr>
          <p:nvPr>
            <p:ph type="title"/>
          </p:nvPr>
        </p:nvSpPr>
        <p:spPr>
          <a:xfrm>
            <a:off x="638627" y="365125"/>
            <a:ext cx="10914746" cy="1325564"/>
          </a:xfrm>
          <a:prstGeom prst="rect">
            <a:avLst/>
          </a:prstGeom>
        </p:spPr>
        <p:txBody>
          <a:bodyPr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sp>
        <p:nvSpPr>
          <p:cNvPr id="440" name="Shape 440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/>
          <p:nvPr/>
        </p:nvSpPr>
        <p:spPr>
          <a:xfrm>
            <a:off x="-22782" y="-3698"/>
            <a:ext cx="442102" cy="6865395"/>
          </a:xfrm>
          <a:prstGeom prst="rect">
            <a:avLst/>
          </a:prstGeom>
          <a:solidFill>
            <a:srgbClr val="53586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10638">
              <a:spcBef>
                <a:spcPts val="1000"/>
              </a:spcBef>
              <a:defRPr sz="13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48" name="image4.png" descr="Group 3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5" y="308137"/>
            <a:ext cx="278396" cy="208692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Shape 449"/>
          <p:cNvSpPr>
            <a:spLocks noGrp="1"/>
          </p:cNvSpPr>
          <p:nvPr>
            <p:ph type="title"/>
          </p:nvPr>
        </p:nvSpPr>
        <p:spPr>
          <a:xfrm>
            <a:off x="952995" y="296538"/>
            <a:ext cx="10286011" cy="317184"/>
          </a:xfrm>
          <a:prstGeom prst="rect">
            <a:avLst/>
          </a:prstGeom>
        </p:spPr>
        <p:txBody>
          <a:bodyPr lIns="0" tIns="0" rIns="0" bIns="0" anchor="t"/>
          <a:lstStyle>
            <a:lvl1pPr defTabSz="457061">
              <a:lnSpc>
                <a:spcPct val="100000"/>
              </a:lnSpc>
              <a:defRPr sz="1900" b="1" cap="all">
                <a:solidFill>
                  <a:srgbClr val="53586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50" name="Shape 450"/>
          <p:cNvSpPr>
            <a:spLocks noGrp="1"/>
          </p:cNvSpPr>
          <p:nvPr>
            <p:ph type="sldNum" sz="quarter" idx="2"/>
          </p:nvPr>
        </p:nvSpPr>
        <p:spPr>
          <a:xfrm>
            <a:off x="-20441" y="6426722"/>
            <a:ext cx="434790" cy="431801"/>
          </a:xfrm>
          <a:prstGeom prst="rect">
            <a:avLst/>
          </a:prstGeom>
        </p:spPr>
        <p:txBody>
          <a:bodyPr lIns="133350" tIns="133350" rIns="133350" bIns="133350"/>
          <a:lstStyle>
            <a:lvl1pPr algn="ctr" defTabSz="410638">
              <a:spcBef>
                <a:spcPts val="1000"/>
              </a:spcBef>
              <a:defRPr sz="1100" b="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>
            <a:spLocks noGrp="1"/>
          </p:cNvSpPr>
          <p:nvPr>
            <p:ph type="title"/>
          </p:nvPr>
        </p:nvSpPr>
        <p:spPr>
          <a:xfrm>
            <a:off x="1247893" y="1371690"/>
            <a:ext cx="9697276" cy="550846"/>
          </a:xfrm>
          <a:prstGeom prst="rect">
            <a:avLst/>
          </a:prstGeom>
        </p:spPr>
        <p:txBody>
          <a:bodyPr lIns="0" tIns="0" rIns="0" bIns="0" anchor="t"/>
          <a:lstStyle>
            <a:lvl1pPr defTabSz="305648">
              <a:lnSpc>
                <a:spcPct val="100000"/>
              </a:lnSpc>
              <a:defRPr sz="3300" b="1">
                <a:solidFill>
                  <a:srgbClr val="EA4B77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58" name="Shape 458"/>
          <p:cNvSpPr>
            <a:spLocks noGrp="1"/>
          </p:cNvSpPr>
          <p:nvPr>
            <p:ph type="body" sz="quarter" idx="1"/>
          </p:nvPr>
        </p:nvSpPr>
        <p:spPr>
          <a:xfrm>
            <a:off x="734073" y="1578071"/>
            <a:ext cx="10724916" cy="92623"/>
          </a:xfrm>
          <a:prstGeom prst="rect">
            <a:avLst/>
          </a:prstGeom>
        </p:spPr>
        <p:txBody>
          <a:bodyPr lIns="0" tIns="0" rIns="0" bIns="0"/>
          <a:lstStyle>
            <a:lvl1pPr marL="0" indent="0" defTabSz="30564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 defTabSz="30564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 defTabSz="30564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 defTabSz="30564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 defTabSz="30564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59" name="Shape 459"/>
          <p:cNvSpPr>
            <a:spLocks noGrp="1"/>
          </p:cNvSpPr>
          <p:nvPr>
            <p:ph type="sldNum" sz="quarter" idx="2"/>
          </p:nvPr>
        </p:nvSpPr>
        <p:spPr>
          <a:xfrm>
            <a:off x="11331991" y="6380900"/>
            <a:ext cx="127001" cy="127001"/>
          </a:xfrm>
          <a:prstGeom prst="rect">
            <a:avLst/>
          </a:prstGeom>
        </p:spPr>
        <p:txBody>
          <a:bodyPr lIns="0" tIns="0" rIns="0" bIns="0" anchor="t"/>
          <a:lstStyle>
            <a:lvl1pPr defTabSz="204860">
              <a:defRPr sz="8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>
            <a:spLocks noGrp="1"/>
          </p:cNvSpPr>
          <p:nvPr>
            <p:ph type="title"/>
          </p:nvPr>
        </p:nvSpPr>
        <p:spPr>
          <a:xfrm>
            <a:off x="838249" y="366408"/>
            <a:ext cx="10516224" cy="1325634"/>
          </a:xfrm>
          <a:prstGeom prst="rect">
            <a:avLst/>
          </a:prstGeom>
        </p:spPr>
        <p:txBody>
          <a:bodyPr lIns="20790" tIns="20790" rIns="20790" bIns="20790"/>
          <a:lstStyle>
            <a:lvl1pPr defTabSz="914795">
              <a:defRPr sz="42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67" name="Shape 467"/>
          <p:cNvSpPr>
            <a:spLocks noGrp="1"/>
          </p:cNvSpPr>
          <p:nvPr>
            <p:ph type="body" idx="1"/>
          </p:nvPr>
        </p:nvSpPr>
        <p:spPr>
          <a:xfrm>
            <a:off x="838249" y="1826984"/>
            <a:ext cx="10516224" cy="4351568"/>
          </a:xfrm>
          <a:prstGeom prst="rect">
            <a:avLst/>
          </a:prstGeom>
        </p:spPr>
        <p:txBody>
          <a:bodyPr lIns="20790" tIns="20790" rIns="20790" bIns="20790"/>
          <a:lstStyle>
            <a:lvl1pPr marL="214271" indent="-214271" defTabSz="914795">
              <a:spcBef>
                <a:spcPts val="900"/>
              </a:spcBef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1256784" indent="-251356" defTabSz="914795">
              <a:spcBef>
                <a:spcPts val="900"/>
              </a:spcBef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2314822" indent="-303966" defTabSz="914795">
              <a:spcBef>
                <a:spcPts val="900"/>
              </a:spcBef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3351427" indent="-335141" defTabSz="914795">
              <a:spcBef>
                <a:spcPts val="900"/>
              </a:spcBef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4356857" indent="-335142" defTabSz="914795">
              <a:spcBef>
                <a:spcPts val="900"/>
              </a:spcBef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68" name="Shape 468"/>
          <p:cNvSpPr>
            <a:spLocks noGrp="1"/>
          </p:cNvSpPr>
          <p:nvPr>
            <p:ph type="sldNum" sz="quarter" idx="2"/>
          </p:nvPr>
        </p:nvSpPr>
        <p:spPr>
          <a:xfrm>
            <a:off x="11153670" y="6443530"/>
            <a:ext cx="200804" cy="193982"/>
          </a:xfrm>
          <a:prstGeom prst="rect">
            <a:avLst/>
          </a:prstGeom>
        </p:spPr>
        <p:txBody>
          <a:bodyPr lIns="20790" tIns="20790" rIns="20790" bIns="20790"/>
          <a:lstStyle>
            <a:lvl1pPr defTabSz="207993">
              <a:defRPr sz="11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лавный">
    <p:bg>
      <p:bgPr>
        <a:solidFill>
          <a:srgbClr val="003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image1.png" descr="MIIMO_Logo_monochrome_white_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6" y="4807020"/>
            <a:ext cx="1676564" cy="1520448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Shape 476"/>
          <p:cNvSpPr>
            <a:spLocks noGrp="1"/>
          </p:cNvSpPr>
          <p:nvPr>
            <p:ph type="title"/>
          </p:nvPr>
        </p:nvSpPr>
        <p:spPr>
          <a:xfrm>
            <a:off x="638628" y="1277257"/>
            <a:ext cx="10914744" cy="231525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77" name="Shape 477"/>
          <p:cNvSpPr>
            <a:spLocks noGrp="1"/>
          </p:cNvSpPr>
          <p:nvPr>
            <p:ph type="body" sz="quarter" idx="1"/>
          </p:nvPr>
        </p:nvSpPr>
        <p:spPr>
          <a:xfrm>
            <a:off x="638175" y="3684587"/>
            <a:ext cx="10915196" cy="42473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78" name="Shape 478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>
            <a:spLocks noGrp="1"/>
          </p:cNvSpPr>
          <p:nvPr>
            <p:ph type="title"/>
          </p:nvPr>
        </p:nvSpPr>
        <p:spPr>
          <a:xfrm>
            <a:off x="638628" y="365125"/>
            <a:ext cx="10914744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6" name="Shape 486"/>
          <p:cNvSpPr>
            <a:spLocks noGrp="1"/>
          </p:cNvSpPr>
          <p:nvPr>
            <p:ph type="sldNum" sz="quarter" idx="2"/>
          </p:nvPr>
        </p:nvSpPr>
        <p:spPr>
          <a:xfrm>
            <a:off x="11268656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87" name="Shape 487"/>
          <p:cNvSpPr/>
          <p:nvPr/>
        </p:nvSpPr>
        <p:spPr>
          <a:xfrm>
            <a:off x="668592" y="75790"/>
            <a:ext cx="516312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>
            <a:spLocks noGrp="1"/>
          </p:cNvSpPr>
          <p:nvPr>
            <p:ph type="title"/>
          </p:nvPr>
        </p:nvSpPr>
        <p:spPr>
          <a:xfrm>
            <a:off x="638628" y="365125"/>
            <a:ext cx="10914744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5" name="Shape 495"/>
          <p:cNvSpPr>
            <a:spLocks noGrp="1"/>
          </p:cNvSpPr>
          <p:nvPr>
            <p:ph type="body" idx="1"/>
          </p:nvPr>
        </p:nvSpPr>
        <p:spPr>
          <a:xfrm>
            <a:off x="638628" y="1825625"/>
            <a:ext cx="10914744" cy="4351338"/>
          </a:xfrm>
          <a:prstGeom prst="rect">
            <a:avLst/>
          </a:prstGeom>
        </p:spPr>
        <p:txBody>
          <a:bodyPr/>
          <a:lstStyle>
            <a:lvl2pPr marL="731519" indent="-274319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6" name="Shape 496"/>
          <p:cNvSpPr>
            <a:spLocks noGrp="1"/>
          </p:cNvSpPr>
          <p:nvPr>
            <p:ph type="sldNum" sz="quarter" idx="2"/>
          </p:nvPr>
        </p:nvSpPr>
        <p:spPr>
          <a:xfrm>
            <a:off x="11268656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>
            <a:spLocks noGrp="1"/>
          </p:cNvSpPr>
          <p:nvPr>
            <p:ph type="title"/>
          </p:nvPr>
        </p:nvSpPr>
        <p:spPr>
          <a:xfrm>
            <a:off x="638628" y="365125"/>
            <a:ext cx="10914744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04" name="Shape 504"/>
          <p:cNvSpPr>
            <a:spLocks noGrp="1"/>
          </p:cNvSpPr>
          <p:nvPr>
            <p:ph type="sldNum" sz="quarter" idx="2"/>
          </p:nvPr>
        </p:nvSpPr>
        <p:spPr>
          <a:xfrm>
            <a:off x="11268656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05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634" y="2577650"/>
            <a:ext cx="6400307" cy="3865785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Shape 506"/>
          <p:cNvSpPr>
            <a:spLocks noGrp="1"/>
          </p:cNvSpPr>
          <p:nvPr>
            <p:ph type="pic" sz="quarter" idx="13"/>
          </p:nvPr>
        </p:nvSpPr>
        <p:spPr>
          <a:xfrm>
            <a:off x="6203913" y="2814197"/>
            <a:ext cx="4811751" cy="298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07" name="Shape 507"/>
          <p:cNvSpPr/>
          <p:nvPr/>
        </p:nvSpPr>
        <p:spPr>
          <a:xfrm>
            <a:off x="668592" y="75790"/>
            <a:ext cx="516312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515" name="Shape 515"/>
          <p:cNvSpPr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8892AB"/>
                </a:solidFill>
              </a:defRPr>
            </a:lvl1pPr>
            <a:lvl2pPr marL="0" indent="457200">
              <a:buSzTx/>
              <a:buFontTx/>
              <a:buNone/>
              <a:defRPr>
                <a:solidFill>
                  <a:srgbClr val="8892AB"/>
                </a:solidFill>
              </a:defRPr>
            </a:lvl2pPr>
            <a:lvl3pPr marL="0" indent="914400">
              <a:buSzTx/>
              <a:buFontTx/>
              <a:buNone/>
              <a:defRPr>
                <a:solidFill>
                  <a:srgbClr val="8892AB"/>
                </a:solidFill>
              </a:defRPr>
            </a:lvl3pPr>
            <a:lvl4pPr marL="0" indent="1371600">
              <a:buSzTx/>
              <a:buFontTx/>
              <a:buNone/>
              <a:defRPr>
                <a:solidFill>
                  <a:srgbClr val="8892AB"/>
                </a:solidFill>
              </a:defRPr>
            </a:lvl4pPr>
            <a:lvl5pPr marL="0" indent="1828800">
              <a:buSzTx/>
              <a:buFontTx/>
              <a:buNone/>
              <a:defRPr>
                <a:solidFill>
                  <a:srgbClr val="8892AB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16" name="Shape 516"/>
          <p:cNvSpPr>
            <a:spLocks noGrp="1"/>
          </p:cNvSpPr>
          <p:nvPr>
            <p:ph type="sldNum" sz="quarter" idx="2"/>
          </p:nvPr>
        </p:nvSpPr>
        <p:spPr>
          <a:xfrm>
            <a:off x="11268656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>
            <a:spLocks noGrp="1"/>
          </p:cNvSpPr>
          <p:nvPr>
            <p:ph type="title"/>
          </p:nvPr>
        </p:nvSpPr>
        <p:spPr>
          <a:xfrm>
            <a:off x="2756942" y="540749"/>
            <a:ext cx="6678115" cy="366224"/>
          </a:xfrm>
          <a:prstGeom prst="rect">
            <a:avLst/>
          </a:prstGeom>
        </p:spPr>
        <p:txBody>
          <a:bodyPr lIns="0" tIns="0" rIns="0" bIns="0" anchor="t"/>
          <a:lstStyle>
            <a:lvl1pPr defTabSz="554804">
              <a:lnSpc>
                <a:spcPct val="100000"/>
              </a:lnSpc>
              <a:defRPr sz="2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24" name="Shape 524"/>
          <p:cNvSpPr>
            <a:spLocks noGrp="1"/>
          </p:cNvSpPr>
          <p:nvPr>
            <p:ph type="body" idx="1"/>
          </p:nvPr>
        </p:nvSpPr>
        <p:spPr>
          <a:xfrm>
            <a:off x="609599" y="1579135"/>
            <a:ext cx="10972801" cy="4526598"/>
          </a:xfrm>
          <a:prstGeom prst="rect">
            <a:avLst/>
          </a:prstGeom>
        </p:spPr>
        <p:txBody>
          <a:bodyPr lIns="0" tIns="0" rIns="0" bIns="0"/>
          <a:lstStyle>
            <a:lvl1pPr marL="0" indent="0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25" name="Shape 525"/>
          <p:cNvSpPr>
            <a:spLocks noGrp="1"/>
          </p:cNvSpPr>
          <p:nvPr>
            <p:ph type="sldNum" sz="quarter" idx="2"/>
          </p:nvPr>
        </p:nvSpPr>
        <p:spPr>
          <a:xfrm>
            <a:off x="11823144" y="6423231"/>
            <a:ext cx="225429" cy="193614"/>
          </a:xfrm>
          <a:prstGeom prst="rect">
            <a:avLst/>
          </a:prstGeom>
        </p:spPr>
        <p:txBody>
          <a:bodyPr lIns="0" tIns="0" rIns="0" bIns="0" anchor="t"/>
          <a:lstStyle>
            <a:lvl1pPr indent="38100" algn="l" defTabSz="554804">
              <a:lnSpc>
                <a:spcPts val="1500"/>
              </a:lnSpc>
              <a:defRPr sz="1400" b="0" spc="-46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pic" sz="quarter" idx="13"/>
          </p:nvPr>
        </p:nvSpPr>
        <p:spPr>
          <a:xfrm>
            <a:off x="761680" y="1979314"/>
            <a:ext cx="3603743" cy="23963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1" name="Shape 61"/>
          <p:cNvSpPr>
            <a:spLocks noGrp="1"/>
          </p:cNvSpPr>
          <p:nvPr>
            <p:ph type="body" sz="quarter" idx="1"/>
          </p:nvPr>
        </p:nvSpPr>
        <p:spPr>
          <a:xfrm>
            <a:off x="4477825" y="1979314"/>
            <a:ext cx="2960752" cy="28623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400">
                <a:solidFill>
                  <a:srgbClr val="13151C"/>
                </a:solidFill>
              </a:defRPr>
            </a:lvl1pPr>
            <a:lvl2pPr marL="617219" indent="-160019">
              <a:buFontTx/>
              <a:defRPr sz="1400">
                <a:solidFill>
                  <a:srgbClr val="13151C"/>
                </a:solidFill>
              </a:defRPr>
            </a:lvl2pPr>
            <a:lvl3pPr marL="1092200" indent="-177800">
              <a:buFontTx/>
              <a:defRPr sz="1400">
                <a:solidFill>
                  <a:srgbClr val="13151C"/>
                </a:solidFill>
              </a:defRPr>
            </a:lvl3pPr>
            <a:lvl4pPr marL="1549400" indent="-177800">
              <a:buFontTx/>
              <a:defRPr sz="1400">
                <a:solidFill>
                  <a:srgbClr val="13151C"/>
                </a:solidFill>
              </a:defRPr>
            </a:lvl4pPr>
            <a:lvl5pPr marL="2028825" indent="-200025">
              <a:buFontTx/>
              <a:defRPr sz="1400">
                <a:solidFill>
                  <a:srgbClr val="13151C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sz="quarter" idx="14"/>
          </p:nvPr>
        </p:nvSpPr>
        <p:spPr>
          <a:xfrm>
            <a:off x="4477825" y="2278581"/>
            <a:ext cx="2960752" cy="341639"/>
          </a:xfrm>
          <a:prstGeom prst="rect">
            <a:avLst/>
          </a:prstGeom>
        </p:spPr>
        <p:txBody>
          <a:bodyPr/>
          <a:lstStyle/>
          <a:p>
            <a:pPr marL="157734" indent="-157734" defTabSz="630936">
              <a:spcBef>
                <a:spcPts val="600"/>
              </a:spcBef>
              <a:defRPr sz="1656"/>
            </a:pPr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sz="quarter" idx="15"/>
          </p:nvPr>
        </p:nvSpPr>
        <p:spPr>
          <a:xfrm>
            <a:off x="5398163" y="3928671"/>
            <a:ext cx="3603743" cy="23963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body" sz="quarter" idx="16"/>
          </p:nvPr>
        </p:nvSpPr>
        <p:spPr>
          <a:xfrm>
            <a:off x="9114308" y="3928671"/>
            <a:ext cx="2743203" cy="286239"/>
          </a:xfrm>
          <a:prstGeom prst="rect">
            <a:avLst/>
          </a:prstGeom>
        </p:spPr>
        <p:txBody>
          <a:bodyPr/>
          <a:lstStyle/>
          <a:p>
            <a:pPr marL="125730" indent="-125730" defTabSz="502920">
              <a:spcBef>
                <a:spcPts val="500"/>
              </a:spcBef>
              <a:defRPr sz="1320"/>
            </a:pPr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body" sz="quarter" idx="17"/>
          </p:nvPr>
        </p:nvSpPr>
        <p:spPr>
          <a:xfrm>
            <a:off x="9114308" y="4227938"/>
            <a:ext cx="2743201" cy="341639"/>
          </a:xfrm>
          <a:prstGeom prst="rect">
            <a:avLst/>
          </a:prstGeom>
        </p:spPr>
        <p:txBody>
          <a:bodyPr/>
          <a:lstStyle/>
          <a:p>
            <a:pPr marL="157734" indent="-157734" defTabSz="630936">
              <a:spcBef>
                <a:spcPts val="600"/>
              </a:spcBef>
              <a:defRPr sz="1656"/>
            </a:pPr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33" name="Shape 533"/>
          <p:cNvSpPr>
            <a:spLocks noGrp="1"/>
          </p:cNvSpPr>
          <p:nvPr>
            <p:ph type="sldNum" sz="quarter" idx="2"/>
          </p:nvPr>
        </p:nvSpPr>
        <p:spPr>
          <a:xfrm>
            <a:off x="11268659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>
            <a:spLocks noGrp="1"/>
          </p:cNvSpPr>
          <p:nvPr>
            <p:ph type="title"/>
          </p:nvPr>
        </p:nvSpPr>
        <p:spPr>
          <a:xfrm>
            <a:off x="2756941" y="539026"/>
            <a:ext cx="6678118" cy="354590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3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41" name="Shape 541"/>
          <p:cNvSpPr>
            <a:spLocks noGrp="1"/>
          </p:cNvSpPr>
          <p:nvPr>
            <p:ph type="body" sz="quarter" idx="1"/>
          </p:nvPr>
        </p:nvSpPr>
        <p:spPr>
          <a:xfrm>
            <a:off x="609600" y="1577338"/>
            <a:ext cx="10972800" cy="2770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42" name="Shape 542"/>
          <p:cNvSpPr>
            <a:spLocks noGrp="1"/>
          </p:cNvSpPr>
          <p:nvPr>
            <p:ph type="sldNum" sz="quarter" idx="2"/>
          </p:nvPr>
        </p:nvSpPr>
        <p:spPr>
          <a:xfrm>
            <a:off x="11823144" y="6421096"/>
            <a:ext cx="209839" cy="191902"/>
          </a:xfrm>
          <a:prstGeom prst="rect">
            <a:avLst/>
          </a:prstGeom>
        </p:spPr>
        <p:txBody>
          <a:bodyPr lIns="0" tIns="0" rIns="0" bIns="0" anchor="t"/>
          <a:lstStyle>
            <a:lvl1pPr indent="23103" algn="l">
              <a:lnSpc>
                <a:spcPts val="1500"/>
              </a:lnSpc>
              <a:defRPr sz="1400" b="0" spc="-49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pic" sz="quarter" idx="13"/>
          </p:nvPr>
        </p:nvSpPr>
        <p:spPr>
          <a:xfrm>
            <a:off x="761680" y="3898996"/>
            <a:ext cx="3603743" cy="239638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75" name="Shape 75"/>
          <p:cNvSpPr>
            <a:spLocks noGrp="1"/>
          </p:cNvSpPr>
          <p:nvPr>
            <p:ph type="pic" sz="quarter" idx="14"/>
          </p:nvPr>
        </p:nvSpPr>
        <p:spPr>
          <a:xfrm>
            <a:off x="5398163" y="1979314"/>
            <a:ext cx="3603743" cy="23963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body" sz="quarter" idx="1"/>
          </p:nvPr>
        </p:nvSpPr>
        <p:spPr>
          <a:xfrm>
            <a:off x="9114308" y="2864373"/>
            <a:ext cx="2439064" cy="28623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400">
                <a:solidFill>
                  <a:srgbClr val="13151C"/>
                </a:solidFill>
              </a:defRPr>
            </a:lvl1pPr>
            <a:lvl2pPr marL="617219" indent="-160019">
              <a:buFontTx/>
              <a:defRPr sz="1400">
                <a:solidFill>
                  <a:srgbClr val="13151C"/>
                </a:solidFill>
              </a:defRPr>
            </a:lvl2pPr>
            <a:lvl3pPr marL="1092200" indent="-177800">
              <a:buFontTx/>
              <a:defRPr sz="1400">
                <a:solidFill>
                  <a:srgbClr val="13151C"/>
                </a:solidFill>
              </a:defRPr>
            </a:lvl3pPr>
            <a:lvl4pPr marL="1549400" indent="-177800">
              <a:buFontTx/>
              <a:defRPr sz="1400">
                <a:solidFill>
                  <a:srgbClr val="13151C"/>
                </a:solidFill>
              </a:defRPr>
            </a:lvl4pPr>
            <a:lvl5pPr marL="2028825" indent="-200025">
              <a:buFontTx/>
              <a:defRPr sz="1400">
                <a:solidFill>
                  <a:srgbClr val="13151C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sz="quarter" idx="15"/>
          </p:nvPr>
        </p:nvSpPr>
        <p:spPr>
          <a:xfrm>
            <a:off x="9114308" y="3163640"/>
            <a:ext cx="2439063" cy="341639"/>
          </a:xfrm>
          <a:prstGeom prst="rect">
            <a:avLst/>
          </a:prstGeom>
        </p:spPr>
        <p:txBody>
          <a:bodyPr/>
          <a:lstStyle/>
          <a:p>
            <a:pPr marL="157734" indent="-157734" defTabSz="630936">
              <a:spcBef>
                <a:spcPts val="600"/>
              </a:spcBef>
              <a:defRPr sz="1656"/>
            </a:pPr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body" sz="quarter" idx="16"/>
          </p:nvPr>
        </p:nvSpPr>
        <p:spPr>
          <a:xfrm>
            <a:off x="4477825" y="4910835"/>
            <a:ext cx="2960752" cy="286239"/>
          </a:xfrm>
          <a:prstGeom prst="rect">
            <a:avLst/>
          </a:prstGeom>
        </p:spPr>
        <p:txBody>
          <a:bodyPr/>
          <a:lstStyle/>
          <a:p>
            <a:pPr marL="125730" indent="-125730" defTabSz="502920">
              <a:spcBef>
                <a:spcPts val="500"/>
              </a:spcBef>
              <a:defRPr sz="1320"/>
            </a:pPr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body" sz="quarter" idx="17"/>
          </p:nvPr>
        </p:nvSpPr>
        <p:spPr>
          <a:xfrm>
            <a:off x="4477825" y="5210102"/>
            <a:ext cx="2960752" cy="341639"/>
          </a:xfrm>
          <a:prstGeom prst="rect">
            <a:avLst/>
          </a:prstGeom>
        </p:spPr>
        <p:txBody>
          <a:bodyPr/>
          <a:lstStyle/>
          <a:p>
            <a:pPr marL="157734" indent="-157734" defTabSz="630936">
              <a:spcBef>
                <a:spcPts val="600"/>
              </a:spcBef>
              <a:defRPr sz="1656"/>
            </a:pPr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pic>
        <p:nvPicPr>
          <p:cNvPr id="88" name="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501" y="1459021"/>
            <a:ext cx="5129001" cy="5128996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hape 89"/>
          <p:cNvSpPr>
            <a:spLocks noGrp="1"/>
          </p:cNvSpPr>
          <p:nvPr>
            <p:ph type="pic" sz="quarter" idx="13"/>
          </p:nvPr>
        </p:nvSpPr>
        <p:spPr>
          <a:xfrm>
            <a:off x="3762488" y="2355176"/>
            <a:ext cx="4673312" cy="266919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0" name="Shape 90"/>
          <p:cNvSpPr/>
          <p:nvPr/>
        </p:nvSpPr>
        <p:spPr>
          <a:xfrm>
            <a:off x="668587" y="75788"/>
            <a:ext cx="5163139" cy="218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91" name="Shape 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pic>
        <p:nvPicPr>
          <p:cNvPr id="99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847" y="2357107"/>
            <a:ext cx="6400306" cy="3865787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hape 100"/>
          <p:cNvSpPr>
            <a:spLocks noGrp="1"/>
          </p:cNvSpPr>
          <p:nvPr>
            <p:ph type="pic" sz="quarter" idx="13"/>
          </p:nvPr>
        </p:nvSpPr>
        <p:spPr>
          <a:xfrm>
            <a:off x="3691702" y="2541266"/>
            <a:ext cx="4791177" cy="3077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1" name="Shape 101"/>
          <p:cNvSpPr/>
          <p:nvPr/>
        </p:nvSpPr>
        <p:spPr>
          <a:xfrm>
            <a:off x="668587" y="75788"/>
            <a:ext cx="5163139" cy="218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pic>
        <p:nvPicPr>
          <p:cNvPr id="110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634" y="2577650"/>
            <a:ext cx="6400313" cy="3865785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hape 111"/>
          <p:cNvSpPr>
            <a:spLocks noGrp="1"/>
          </p:cNvSpPr>
          <p:nvPr>
            <p:ph type="pic" sz="quarter" idx="13"/>
          </p:nvPr>
        </p:nvSpPr>
        <p:spPr>
          <a:xfrm>
            <a:off x="6203913" y="2814197"/>
            <a:ext cx="4811753" cy="298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668587" y="75788"/>
            <a:ext cx="5163139" cy="218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668587" y="75788"/>
            <a:ext cx="5163139" cy="218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638627" y="365125"/>
            <a:ext cx="10914745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638627" y="1825625"/>
            <a:ext cx="10914745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1268659" y="6485256"/>
            <a:ext cx="284715" cy="2438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000" b="1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0" r:id="rId40"/>
    <p:sldLayoutId id="2147483691" r:id="rId41"/>
    <p:sldLayoutId id="2147483692" r:id="rId42"/>
    <p:sldLayoutId id="2147483693" r:id="rId43"/>
    <p:sldLayoutId id="2147483694" r:id="rId44"/>
    <p:sldLayoutId id="2147483695" r:id="rId45"/>
    <p:sldLayoutId id="2147483696" r:id="rId46"/>
    <p:sldLayoutId id="2147483697" r:id="rId47"/>
    <p:sldLayoutId id="2147483698" r:id="rId48"/>
    <p:sldLayoutId id="2147483699" r:id="rId49"/>
    <p:sldLayoutId id="2147483700" r:id="rId50"/>
    <p:sldLayoutId id="2147483701" r:id="rId5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 Semilight"/>
          <a:ea typeface="Segoe UI Semilight"/>
          <a:cs typeface="Segoe UI Semilight"/>
          <a:sym typeface="Segoe UI Semi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 Semilight"/>
          <a:ea typeface="Segoe UI Semilight"/>
          <a:cs typeface="Segoe UI Semilight"/>
          <a:sym typeface="Segoe UI Semi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 Semilight"/>
          <a:ea typeface="Segoe UI Semilight"/>
          <a:cs typeface="Segoe UI Semilight"/>
          <a:sym typeface="Segoe UI Semi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 Semilight"/>
          <a:ea typeface="Segoe UI Semilight"/>
          <a:cs typeface="Segoe UI Semilight"/>
          <a:sym typeface="Segoe UI Semi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 Semilight"/>
          <a:ea typeface="Segoe UI Semilight"/>
          <a:cs typeface="Segoe UI Semilight"/>
          <a:sym typeface="Segoe UI Semi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 Semilight"/>
          <a:ea typeface="Segoe UI Semilight"/>
          <a:cs typeface="Segoe UI Semilight"/>
          <a:sym typeface="Segoe UI Semi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 Semilight"/>
          <a:ea typeface="Segoe UI Semilight"/>
          <a:cs typeface="Segoe UI Semilight"/>
          <a:sym typeface="Segoe UI Semi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 Semilight"/>
          <a:ea typeface="Segoe UI Semilight"/>
          <a:cs typeface="Segoe UI Semilight"/>
          <a:sym typeface="Segoe UI Semi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 Semilight"/>
          <a:ea typeface="Segoe UI Semilight"/>
          <a:cs typeface="Segoe UI Semilight"/>
          <a:sym typeface="Segoe UI Semi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"/>
          <a:ea typeface="Segoe UI"/>
          <a:cs typeface="Segoe UI"/>
          <a:sym typeface="Segoe UI"/>
        </a:defRPr>
      </a:lvl1pPr>
      <a:lvl2pPr marL="731519" marR="0" indent="-27431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"/>
          <a:ea typeface="Segoe UI"/>
          <a:cs typeface="Segoe UI"/>
          <a:sym typeface="Segoe UI"/>
        </a:defRPr>
      </a:lvl2pPr>
      <a:lvl3pPr marL="1219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"/>
          <a:ea typeface="Segoe UI"/>
          <a:cs typeface="Segoe UI"/>
          <a:sym typeface="Segoe UI"/>
        </a:defRPr>
      </a:lvl3pPr>
      <a:lvl4pPr marL="16764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"/>
          <a:ea typeface="Segoe UI"/>
          <a:cs typeface="Segoe UI"/>
          <a:sym typeface="Segoe UI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"/>
          <a:ea typeface="Segoe UI"/>
          <a:cs typeface="Segoe UI"/>
          <a:sym typeface="Segoe UI"/>
        </a:defRPr>
      </a:lvl5pPr>
      <a:lvl6pPr marL="25908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"/>
          <a:ea typeface="Segoe UI"/>
          <a:cs typeface="Segoe UI"/>
          <a:sym typeface="Segoe UI"/>
        </a:defRPr>
      </a:lvl6pPr>
      <a:lvl7pPr marL="30480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"/>
          <a:ea typeface="Segoe UI"/>
          <a:cs typeface="Segoe UI"/>
          <a:sym typeface="Segoe UI"/>
        </a:defRPr>
      </a:lvl7pPr>
      <a:lvl8pPr marL="3505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"/>
          <a:ea typeface="Segoe UI"/>
          <a:cs typeface="Segoe UI"/>
          <a:sym typeface="Segoe UI"/>
        </a:defRPr>
      </a:lvl8pPr>
      <a:lvl9pPr marL="39624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"/>
          <a:ea typeface="Segoe UI"/>
          <a:cs typeface="Segoe UI"/>
          <a:sym typeface="Segoe U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investmo.ru/business/franchising" TargetMode="Externa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8.png"/><Relationship Id="rId5" Type="http://schemas.openxmlformats.org/officeDocument/2006/relationships/hyperlink" Target="https://invest.mosreg.ru/business_creation/nachalo-biznesa/ideya/biznes-franshiza" TargetMode="External"/><Relationship Id="rId4" Type="http://schemas.openxmlformats.org/officeDocument/2006/relationships/hyperlink" Target="https://navigator.smbn.ru/franchise/13/gridfilters/15/3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5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investmo.ru/business/franchising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/>
          <p:nvPr/>
        </p:nvSpPr>
        <p:spPr>
          <a:xfrm>
            <a:off x="816428" y="1070180"/>
            <a:ext cx="10914744" cy="3187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>
              <a:lnSpc>
                <a:spcPct val="90000"/>
              </a:lnSpc>
              <a:defRPr sz="4400">
                <a:solidFill>
                  <a:srgbClr val="FFFFFF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endParaRPr/>
          </a:p>
          <a:p>
            <a:pPr>
              <a:lnSpc>
                <a:spcPct val="90000"/>
              </a:lnSpc>
              <a:defRPr sz="4400">
                <a:solidFill>
                  <a:srgbClr val="FFFFFF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endParaRPr/>
          </a:p>
          <a:p>
            <a:pPr>
              <a:lnSpc>
                <a:spcPct val="90000"/>
              </a:lnSpc>
              <a:defRPr sz="4400">
                <a:solidFill>
                  <a:srgbClr val="FFFFFF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Поддержка старта бизнеса по франшизе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Shape 707"/>
          <p:cNvSpPr/>
          <p:nvPr/>
        </p:nvSpPr>
        <p:spPr>
          <a:xfrm>
            <a:off x="7438570" y="82075"/>
            <a:ext cx="4114801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r">
              <a:defRPr sz="800" b="1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Франчайзинг   •   Инвестчас Май 2022</a:t>
            </a:r>
          </a:p>
        </p:txBody>
      </p:sp>
      <p:sp>
        <p:nvSpPr>
          <p:cNvPr id="708" name="Shape 7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300"/>
            </a:pP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получить</a:t>
            </a:r>
            <a:r>
              <a:rPr dirty="0"/>
              <a:t> </a:t>
            </a:r>
            <a:r>
              <a:rPr dirty="0" err="1"/>
              <a:t>поддержку</a:t>
            </a:r>
            <a:r>
              <a:rPr dirty="0"/>
              <a:t> - </a:t>
            </a:r>
            <a:r>
              <a:rPr b="1" dirty="0" err="1"/>
              <a:t>старт</a:t>
            </a:r>
            <a:r>
              <a:rPr b="1" dirty="0"/>
              <a:t> </a:t>
            </a:r>
            <a:r>
              <a:rPr b="1" dirty="0" err="1"/>
              <a:t>с</a:t>
            </a:r>
            <a:r>
              <a:rPr b="1" dirty="0"/>
              <a:t> 1 </a:t>
            </a:r>
            <a:r>
              <a:rPr b="1" dirty="0" err="1"/>
              <a:t>июля</a:t>
            </a:r>
            <a:r>
              <a:rPr b="1" dirty="0"/>
              <a:t> 2022</a:t>
            </a:r>
          </a:p>
        </p:txBody>
      </p:sp>
      <p:sp>
        <p:nvSpPr>
          <p:cNvPr id="714" name="Shape 714"/>
          <p:cNvSpPr/>
          <p:nvPr/>
        </p:nvSpPr>
        <p:spPr>
          <a:xfrm>
            <a:off x="638627" y="1296646"/>
            <a:ext cx="824411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ea typeface="Segoe UI"/>
                <a:cs typeface="Segoe UI"/>
                <a:sym typeface="Segoe UI"/>
                <a:hlinkClick r:id="rId2"/>
              </a:defRPr>
            </a:lvl1pPr>
          </a:lstStyle>
          <a:p>
            <a:pPr>
              <a:defRPr u="none">
                <a:solidFill>
                  <a:srgbClr val="004680"/>
                </a:solidFill>
                <a:uFillTx/>
              </a:defRPr>
            </a:pPr>
            <a:r>
              <a:rPr lang="en-US" dirty="0">
                <a:hlinkClick r:id="rId2"/>
              </a:rPr>
              <a:t>https://investmo.ru/business/support-measures/sme/financial/2268</a:t>
            </a:r>
            <a:endParaRPr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A4E2B585-23AC-301E-109D-7D632EBEB665}"/>
              </a:ext>
            </a:extLst>
          </p:cNvPr>
          <p:cNvSpPr/>
          <p:nvPr/>
        </p:nvSpPr>
        <p:spPr>
          <a:xfrm>
            <a:off x="1324947" y="3429000"/>
            <a:ext cx="1115008" cy="107302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356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D8BCF6B2-971C-E7F8-7828-26E5F9B214FA}"/>
              </a:ext>
            </a:extLst>
          </p:cNvPr>
          <p:cNvSpPr/>
          <p:nvPr/>
        </p:nvSpPr>
        <p:spPr>
          <a:xfrm>
            <a:off x="1766231" y="3304797"/>
            <a:ext cx="1115008" cy="107302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356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F46F2FF-5AF5-EF9C-1652-FD6ABE8352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" b="-1"/>
          <a:stretch/>
        </p:blipFill>
        <p:spPr>
          <a:xfrm>
            <a:off x="638625" y="1844334"/>
            <a:ext cx="5994400" cy="46485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0B6C4FA-8EE0-9FCB-6629-15191B7E9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421" y="2012196"/>
            <a:ext cx="5334000" cy="4673600"/>
          </a:xfrm>
          <a:prstGeom prst="rect">
            <a:avLst/>
          </a:prstGeom>
        </p:spPr>
      </p:pic>
      <p:sp>
        <p:nvSpPr>
          <p:cNvPr id="709" name="Shape 7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18" name="image29.png" descr="Курсор со сплошной заливкой">
            <a:extLst>
              <a:ext uri="{FF2B5EF4-FFF2-40B4-BE49-F238E27FC236}">
                <a16:creationId xmlns="" xmlns:a16="http://schemas.microsoft.com/office/drawing/2014/main" id="{9E3751A3-DAF7-C57C-5DF7-8D7955F33E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5099" y="6432979"/>
            <a:ext cx="342946" cy="3429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image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719" y="959645"/>
            <a:ext cx="5017171" cy="2694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17" name="image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14" y="2259303"/>
            <a:ext cx="8189118" cy="3330909"/>
          </a:xfrm>
          <a:prstGeom prst="rect">
            <a:avLst/>
          </a:prstGeom>
          <a:ln w="12700">
            <a:miter lim="400000"/>
          </a:ln>
        </p:spPr>
      </p:pic>
      <p:sp>
        <p:nvSpPr>
          <p:cNvPr id="718" name="Shape 718"/>
          <p:cNvSpPr/>
          <p:nvPr/>
        </p:nvSpPr>
        <p:spPr>
          <a:xfrm>
            <a:off x="209650" y="1888297"/>
            <a:ext cx="6094415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>
                <a:solidFill>
                  <a:srgbClr val="45A9FD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https://navigator.smbn.ru/franchise/13/gridfilters/15/33</a:t>
            </a:r>
          </a:p>
        </p:txBody>
      </p:sp>
      <p:sp>
        <p:nvSpPr>
          <p:cNvPr id="719" name="Shape 719"/>
          <p:cNvSpPr/>
          <p:nvPr/>
        </p:nvSpPr>
        <p:spPr>
          <a:xfrm>
            <a:off x="6018820" y="6243030"/>
            <a:ext cx="5912544" cy="523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>
                <a:solidFill>
                  <a:srgbClr val="45A9FD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5"/>
              </a:rPr>
              <a:t>https://invest.mosreg.ru/business_creation/nachalo-biznesa/ideya/biznes-franshiza</a:t>
            </a:r>
          </a:p>
        </p:txBody>
      </p:sp>
      <p:pic>
        <p:nvPicPr>
          <p:cNvPr id="720" name="image2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8820" y="4497716"/>
            <a:ext cx="5899746" cy="1750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1" name="image2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0216" y="2714369"/>
            <a:ext cx="1363717" cy="1595838"/>
          </a:xfrm>
          <a:prstGeom prst="rect">
            <a:avLst/>
          </a:prstGeom>
          <a:ln w="12700">
            <a:miter lim="400000"/>
          </a:ln>
        </p:spPr>
      </p:pic>
      <p:sp>
        <p:nvSpPr>
          <p:cNvPr id="722" name="Shape 722"/>
          <p:cNvSpPr/>
          <p:nvPr/>
        </p:nvSpPr>
        <p:spPr>
          <a:xfrm flipH="1">
            <a:off x="8930261" y="3844897"/>
            <a:ext cx="515548" cy="663823"/>
          </a:xfrm>
          <a:prstGeom prst="line">
            <a:avLst/>
          </a:prstGeom>
          <a:ln w="6350">
            <a:solidFill>
              <a:srgbClr val="022463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723" name="Shape 723"/>
          <p:cNvSpPr>
            <a:spLocks noGrp="1"/>
          </p:cNvSpPr>
          <p:nvPr>
            <p:ph type="title"/>
          </p:nvPr>
        </p:nvSpPr>
        <p:spPr>
          <a:xfrm>
            <a:off x="638628" y="365125"/>
            <a:ext cx="10914744" cy="1325563"/>
          </a:xfrm>
          <a:prstGeom prst="rect">
            <a:avLst/>
          </a:prstGeom>
        </p:spPr>
        <p:txBody>
          <a:bodyPr/>
          <a:lstStyle>
            <a:lvl1pPr>
              <a:defRPr sz="3700"/>
            </a:lvl1pPr>
          </a:lstStyle>
          <a:p>
            <a:r>
              <a:t>Как подобрать  франшизу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hape 725"/>
          <p:cNvSpPr>
            <a:spLocks noGrp="1"/>
          </p:cNvSpPr>
          <p:nvPr>
            <p:ph type="title"/>
          </p:nvPr>
        </p:nvSpPr>
        <p:spPr>
          <a:xfrm>
            <a:off x="660735" y="357639"/>
            <a:ext cx="10914745" cy="1325563"/>
          </a:xfrm>
          <a:prstGeom prst="rect">
            <a:avLst/>
          </a:prstGeom>
        </p:spPr>
        <p:txBody>
          <a:bodyPr/>
          <a:lstStyle>
            <a:lvl1pPr defTabSz="868680">
              <a:defRPr sz="4180"/>
            </a:lvl1pPr>
          </a:lstStyle>
          <a:p>
            <a:r>
              <a:rPr lang="en-US" dirty="0"/>
              <a:t>One price coffee</a:t>
            </a:r>
            <a:endParaRPr dirty="0"/>
          </a:p>
        </p:txBody>
      </p:sp>
      <p:sp>
        <p:nvSpPr>
          <p:cNvPr id="4" name="Shape 698">
            <a:extLst>
              <a:ext uri="{FF2B5EF4-FFF2-40B4-BE49-F238E27FC236}">
                <a16:creationId xmlns="" xmlns:a16="http://schemas.microsoft.com/office/drawing/2014/main" id="{2C8BF1DF-662A-636B-CD42-103E4DFE8773}"/>
              </a:ext>
            </a:extLst>
          </p:cNvPr>
          <p:cNvSpPr/>
          <p:nvPr/>
        </p:nvSpPr>
        <p:spPr>
          <a:xfrm>
            <a:off x="518267" y="1710845"/>
            <a:ext cx="9954611" cy="1166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5750" indent="-285750" algn="just" defTabSz="415868">
              <a:lnSpc>
                <a:spcPct val="120000"/>
              </a:lnSpc>
              <a:buFont typeface="Arial" panose="020B0604020202020204" pitchFamily="34" charset="0"/>
              <a:buChar char="•"/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2000" dirty="0"/>
              <a:t>Год основания – 2018 </a:t>
            </a:r>
          </a:p>
          <a:p>
            <a:pPr marL="285750" indent="-285750" algn="just" defTabSz="415868">
              <a:lnSpc>
                <a:spcPct val="120000"/>
              </a:lnSpc>
              <a:buFont typeface="Arial" panose="020B0604020202020204" pitchFamily="34" charset="0"/>
              <a:buChar char="•"/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2000" dirty="0"/>
              <a:t>Количество точек – 280 (30 в Подмосковье)</a:t>
            </a:r>
          </a:p>
          <a:p>
            <a:pPr marL="285750" indent="-285750" algn="just" defTabSz="415868">
              <a:lnSpc>
                <a:spcPct val="120000"/>
              </a:lnSpc>
              <a:buFont typeface="Arial" panose="020B0604020202020204" pitchFamily="34" charset="0"/>
              <a:buChar char="•"/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2000" dirty="0"/>
              <a:t>Стоимость открытия 1 точки – 2 млн рублей:</a:t>
            </a:r>
          </a:p>
        </p:txBody>
      </p:sp>
      <p:sp>
        <p:nvSpPr>
          <p:cNvPr id="5" name="Shape 699">
            <a:extLst>
              <a:ext uri="{FF2B5EF4-FFF2-40B4-BE49-F238E27FC236}">
                <a16:creationId xmlns="" xmlns:a16="http://schemas.microsoft.com/office/drawing/2014/main" id="{BEFF62B7-FDAE-6342-EF06-BE0F872F50A7}"/>
              </a:ext>
            </a:extLst>
          </p:cNvPr>
          <p:cNvSpPr/>
          <p:nvPr/>
        </p:nvSpPr>
        <p:spPr>
          <a:xfrm>
            <a:off x="675386" y="1376142"/>
            <a:ext cx="9810293" cy="410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just" defTabSz="207935">
              <a:lnSpc>
                <a:spcPct val="120000"/>
              </a:lnSpc>
              <a:defRPr sz="19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ru-RU" dirty="0"/>
              <a:t>Кофейня</a:t>
            </a:r>
            <a:endParaRPr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1F4001F4-EFD1-700B-4834-8E715B2D5114}"/>
              </a:ext>
            </a:extLst>
          </p:cNvPr>
          <p:cNvSpPr/>
          <p:nvPr/>
        </p:nvSpPr>
        <p:spPr>
          <a:xfrm>
            <a:off x="767956" y="2945605"/>
            <a:ext cx="6096000" cy="1102481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algn="just" defTabSz="415868">
              <a:lnSpc>
                <a:spcPct val="120000"/>
              </a:lnSpc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1400" dirty="0">
                <a:solidFill>
                  <a:schemeClr val="tx1"/>
                </a:solidFill>
                <a:ea typeface="Segoe UI Symbol" panose="020B0502040204020203" pitchFamily="34" charset="0"/>
              </a:rPr>
              <a:t>Паушальный взнос</a:t>
            </a:r>
          </a:p>
          <a:p>
            <a:pPr lvl="8" algn="just" defTabSz="415868">
              <a:lnSpc>
                <a:spcPct val="120000"/>
              </a:lnSpc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1400" dirty="0">
                <a:solidFill>
                  <a:schemeClr val="tx1"/>
                </a:solidFill>
                <a:ea typeface="Segoe UI Symbol" panose="020B0502040204020203" pitchFamily="34" charset="0"/>
              </a:rPr>
              <a:t>Оборудование</a:t>
            </a:r>
          </a:p>
          <a:p>
            <a:pPr lvl="8" algn="just" defTabSz="415868">
              <a:lnSpc>
                <a:spcPct val="120000"/>
              </a:lnSpc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1400" dirty="0">
                <a:solidFill>
                  <a:schemeClr val="tx1"/>
                </a:solidFill>
                <a:ea typeface="Segoe UI Symbol" panose="020B0502040204020203" pitchFamily="34" charset="0"/>
              </a:rPr>
              <a:t>Мебель</a:t>
            </a:r>
          </a:p>
          <a:p>
            <a:pPr lvl="8" algn="just" defTabSz="415868">
              <a:lnSpc>
                <a:spcPct val="120000"/>
              </a:lnSpc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1400" dirty="0">
                <a:solidFill>
                  <a:schemeClr val="tx1"/>
                </a:solidFill>
                <a:ea typeface="Segoe UI Symbol" panose="020B0502040204020203" pitchFamily="34" charset="0"/>
              </a:rPr>
              <a:t>Проектирование</a:t>
            </a:r>
            <a:endParaRPr lang="en-US" sz="1400" dirty="0">
              <a:solidFill>
                <a:schemeClr val="tx1"/>
              </a:solidFill>
              <a:ea typeface="Segoe UI Symbol" panose="020B05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F5700B4-4590-08CE-1885-72820953D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644" y="658027"/>
            <a:ext cx="4439728" cy="29505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D2AD809-A5A8-0963-D240-62D81CAAE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644" y="3687816"/>
            <a:ext cx="4461836" cy="2950569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1511BC49-B534-3369-2F3B-758A418B34F5}"/>
              </a:ext>
            </a:extLst>
          </p:cNvPr>
          <p:cNvSpPr/>
          <p:nvPr/>
        </p:nvSpPr>
        <p:spPr>
          <a:xfrm>
            <a:off x="388394" y="4330021"/>
            <a:ext cx="6096000" cy="1535357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algn="just" defTabSz="415868">
              <a:lnSpc>
                <a:spcPct val="120000"/>
              </a:lnSpc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a typeface="Segoe UI Symbol" panose="020B0502040204020203" pitchFamily="34" charset="0"/>
              </a:rPr>
              <a:t>Преимущества:</a:t>
            </a:r>
          </a:p>
          <a:p>
            <a:pPr marL="285750" lvl="2" indent="-285750" algn="just" defTabSz="415868">
              <a:lnSpc>
                <a:spcPct val="120000"/>
              </a:lnSpc>
              <a:buFont typeface=".Apple Color Emoji UI"/>
              <a:buChar char="➕"/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a typeface="Segoe UI Symbol" panose="020B0502040204020203" pitchFamily="34" charset="0"/>
              </a:rPr>
              <a:t>Известный бренд</a:t>
            </a:r>
          </a:p>
          <a:p>
            <a:pPr marL="285750" lvl="2" indent="-285750" algn="just" defTabSz="415868">
              <a:lnSpc>
                <a:spcPct val="120000"/>
              </a:lnSpc>
              <a:buFont typeface=".Apple Color Emoji UI"/>
              <a:buChar char="➕"/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a typeface="Segoe UI Symbol" panose="020B0502040204020203" pitchFamily="34" charset="0"/>
              </a:rPr>
              <a:t>Стандарты</a:t>
            </a:r>
          </a:p>
          <a:p>
            <a:pPr marL="285750" lvl="2" indent="-285750" algn="just" defTabSz="415868">
              <a:lnSpc>
                <a:spcPct val="120000"/>
              </a:lnSpc>
              <a:buFont typeface=".Apple Color Emoji UI"/>
              <a:buChar char="➕"/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a typeface="Segoe UI Symbol" panose="020B0502040204020203" pitchFamily="34" charset="0"/>
              </a:rPr>
              <a:t>Система управления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7757487C-0AC4-564E-0C5E-01229E392509}"/>
              </a:ext>
            </a:extLst>
          </p:cNvPr>
          <p:cNvSpPr/>
          <p:nvPr/>
        </p:nvSpPr>
        <p:spPr>
          <a:xfrm>
            <a:off x="3436394" y="4685142"/>
            <a:ext cx="6096000" cy="11660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2" indent="-285750" algn="just" defTabSz="415868">
              <a:lnSpc>
                <a:spcPct val="120000"/>
              </a:lnSpc>
              <a:buFont typeface=".Apple Color Emoji UI"/>
              <a:buChar char="➕"/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a typeface="Segoe UI Symbol" panose="020B0502040204020203" pitchFamily="34" charset="0"/>
              </a:rPr>
              <a:t>Продвижение</a:t>
            </a:r>
          </a:p>
          <a:p>
            <a:pPr marL="285750" lvl="2" indent="-285750" algn="just" defTabSz="415868">
              <a:lnSpc>
                <a:spcPct val="120000"/>
              </a:lnSpc>
              <a:buFont typeface=".Apple Color Emoji UI"/>
              <a:buChar char="➕"/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a typeface="Segoe UI Symbol" panose="020B0502040204020203" pitchFamily="34" charset="0"/>
              </a:rPr>
              <a:t>Качество</a:t>
            </a:r>
          </a:p>
          <a:p>
            <a:pPr marL="285750" lvl="2" indent="-285750" algn="just" defTabSz="415868">
              <a:lnSpc>
                <a:spcPct val="120000"/>
              </a:lnSpc>
              <a:buFont typeface=".Apple Color Emoji UI"/>
              <a:buChar char="➕"/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a typeface="Segoe UI Symbol" panose="020B0502040204020203" pitchFamily="34" charset="0"/>
              </a:rPr>
              <a:t>Обучение сотрудников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8000AA08-A1BC-FE1C-C0D5-1A1CCAE6C3E6}"/>
              </a:ext>
            </a:extLst>
          </p:cNvPr>
          <p:cNvSpPr/>
          <p:nvPr/>
        </p:nvSpPr>
        <p:spPr>
          <a:xfrm>
            <a:off x="2737449" y="2972615"/>
            <a:ext cx="6096000" cy="843949"/>
          </a:xfrm>
          <a:prstGeom prst="rect">
            <a:avLst/>
          </a:prstGeom>
        </p:spPr>
        <p:txBody>
          <a:bodyPr>
            <a:spAutoFit/>
          </a:bodyPr>
          <a:lstStyle/>
          <a:p>
            <a:pPr lvl="8" algn="just" defTabSz="415868">
              <a:lnSpc>
                <a:spcPct val="120000"/>
              </a:lnSpc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1400" dirty="0">
                <a:solidFill>
                  <a:schemeClr val="tx1"/>
                </a:solidFill>
                <a:ea typeface="Segoe UI Symbol" panose="020B0502040204020203" pitchFamily="34" charset="0"/>
              </a:rPr>
              <a:t>Реклама</a:t>
            </a:r>
          </a:p>
          <a:p>
            <a:pPr lvl="8" algn="just" defTabSz="415868">
              <a:lnSpc>
                <a:spcPct val="120000"/>
              </a:lnSpc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1400" dirty="0">
                <a:solidFill>
                  <a:schemeClr val="tx1"/>
                </a:solidFill>
                <a:ea typeface="Segoe UI Symbol" panose="020B0502040204020203" pitchFamily="34" charset="0"/>
              </a:rPr>
              <a:t>СМР</a:t>
            </a:r>
          </a:p>
          <a:p>
            <a:pPr lvl="8" algn="just" defTabSz="415868">
              <a:lnSpc>
                <a:spcPct val="120000"/>
              </a:lnSpc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1400" dirty="0">
                <a:solidFill>
                  <a:schemeClr val="tx1"/>
                </a:solidFill>
                <a:ea typeface="Segoe UI Symbol" panose="020B0502040204020203" pitchFamily="34" charset="0"/>
              </a:rPr>
              <a:t>I</a:t>
            </a:r>
            <a:r>
              <a:rPr lang="en-US" sz="1400" dirty="0">
                <a:solidFill>
                  <a:schemeClr val="tx1"/>
                </a:solidFill>
                <a:ea typeface="Segoe UI Symbol" panose="020B0502040204020203" pitchFamily="34" charset="0"/>
              </a:rPr>
              <a:t>T </a:t>
            </a:r>
            <a:r>
              <a:rPr lang="ru-RU" sz="1400" dirty="0">
                <a:solidFill>
                  <a:schemeClr val="tx1"/>
                </a:solidFill>
                <a:ea typeface="Segoe UI Symbol" panose="020B0502040204020203" pitchFamily="34" charset="0"/>
              </a:rPr>
              <a:t>оборудование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Shape 644"/>
          <p:cNvSpPr>
            <a:spLocks noGrp="1"/>
          </p:cNvSpPr>
          <p:nvPr>
            <p:ph type="sldNum" sz="quarter" idx="2"/>
          </p:nvPr>
        </p:nvSpPr>
        <p:spPr>
          <a:xfrm>
            <a:off x="11268656" y="6485256"/>
            <a:ext cx="284715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645" name="Shape 645"/>
          <p:cNvSpPr/>
          <p:nvPr/>
        </p:nvSpPr>
        <p:spPr>
          <a:xfrm>
            <a:off x="1373935" y="818238"/>
            <a:ext cx="9708020" cy="399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5421" tIns="15421" rIns="15421" bIns="15421">
            <a:spAutoFit/>
          </a:bodyPr>
          <a:lstStyle>
            <a:lvl1pPr algn="just">
              <a:defRPr sz="24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Подмосковье – лидер по приросту МСП – 9,8% (2021)</a:t>
            </a:r>
          </a:p>
        </p:txBody>
      </p:sp>
      <p:sp>
        <p:nvSpPr>
          <p:cNvPr id="646" name="Shape 646"/>
          <p:cNvSpPr/>
          <p:nvPr/>
        </p:nvSpPr>
        <p:spPr>
          <a:xfrm>
            <a:off x="1483142" y="1728786"/>
            <a:ext cx="9434195" cy="589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5421" tIns="15421" rIns="15421" bIns="15421">
            <a:spAutoFit/>
          </a:bodyPr>
          <a:lstStyle>
            <a:lvl1pPr>
              <a:defRPr sz="3600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Цель: рост выживаемости МСП</a:t>
            </a:r>
          </a:p>
        </p:txBody>
      </p:sp>
      <p:sp>
        <p:nvSpPr>
          <p:cNvPr id="647" name="Shape 647"/>
          <p:cNvSpPr/>
          <p:nvPr/>
        </p:nvSpPr>
        <p:spPr>
          <a:xfrm>
            <a:off x="1457743" y="2559491"/>
            <a:ext cx="9078577" cy="526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5421" tIns="15421" rIns="15421" bIns="15421">
            <a:spAutoFit/>
          </a:bodyPr>
          <a:lstStyle>
            <a:lvl1pPr algn="just">
              <a:defRPr sz="3200" b="1">
                <a:solidFill>
                  <a:srgbClr val="368656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Выживаемость франшизы – 90%</a:t>
            </a:r>
          </a:p>
        </p:txBody>
      </p:sp>
      <p:pic>
        <p:nvPicPr>
          <p:cNvPr id="648" name="image4.png" descr="В яблочко со сплошной заливкой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26" y="1683630"/>
            <a:ext cx="725209" cy="725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9" name="image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9200" y="336479"/>
            <a:ext cx="2401062" cy="1350597"/>
          </a:xfrm>
          <a:prstGeom prst="rect">
            <a:avLst/>
          </a:prstGeom>
          <a:ln w="12700">
            <a:miter lim="400000"/>
          </a:ln>
        </p:spPr>
      </p:pic>
      <p:sp>
        <p:nvSpPr>
          <p:cNvPr id="650" name="Shape 650"/>
          <p:cNvSpPr/>
          <p:nvPr/>
        </p:nvSpPr>
        <p:spPr>
          <a:xfrm>
            <a:off x="1483142" y="3223786"/>
            <a:ext cx="8251781" cy="1767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Опрос закрывшихся компаний:</a:t>
            </a:r>
          </a:p>
          <a:p>
            <a:pPr>
              <a:defRPr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Почему не открыли бизнес по франшизе?</a:t>
            </a:r>
          </a:p>
          <a:p>
            <a:pPr marL="342900" indent="-342900">
              <a:buSzPct val="100000"/>
              <a:buAutoNum type="arabicPeriod"/>
              <a:defRPr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Более затратно, чем собственное дело  - 57%</a:t>
            </a:r>
          </a:p>
          <a:p>
            <a:pPr marL="342900" indent="-342900">
              <a:buSzPct val="100000"/>
              <a:buAutoNum type="arabicPeriod"/>
              <a:defRPr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Невозможно принимать бизнес решения единолично - 24%</a:t>
            </a:r>
          </a:p>
          <a:p>
            <a:pPr marL="342900" indent="-342900">
              <a:buSzPct val="100000"/>
              <a:buAutoNum type="arabicPeriod"/>
              <a:defRPr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Дальнейший запрет на смежный род деятельности - 11%</a:t>
            </a:r>
          </a:p>
          <a:p>
            <a:pPr marL="342900" indent="-342900">
              <a:buSzPct val="100000"/>
              <a:buAutoNum type="arabicPeriod"/>
              <a:defRPr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Развитие чужого бренда - 8%</a:t>
            </a:r>
          </a:p>
        </p:txBody>
      </p:sp>
      <p:sp>
        <p:nvSpPr>
          <p:cNvPr id="651" name="Shape 651"/>
          <p:cNvSpPr/>
          <p:nvPr/>
        </p:nvSpPr>
        <p:spPr>
          <a:xfrm>
            <a:off x="980835" y="5637776"/>
            <a:ext cx="9434195" cy="526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5421" tIns="15421" rIns="15421" bIns="15421">
            <a:spAutoFit/>
          </a:bodyPr>
          <a:lstStyle>
            <a:lvl1pPr marL="571499" indent="-571499">
              <a:buSzPct val="100000"/>
              <a:buFont typeface="Wingdings"/>
              <a:buChar char="✓"/>
              <a:defRPr sz="3200">
                <a:solidFill>
                  <a:srgbClr val="166970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Франшиза – гарания успеха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>
            <a:spLocks noGrp="1"/>
          </p:cNvSpPr>
          <p:nvPr>
            <p:ph type="title"/>
          </p:nvPr>
        </p:nvSpPr>
        <p:spPr>
          <a:xfrm>
            <a:off x="384628" y="276225"/>
            <a:ext cx="5956485" cy="640443"/>
          </a:xfrm>
          <a:prstGeom prst="rect">
            <a:avLst/>
          </a:prstGeom>
        </p:spPr>
        <p:txBody>
          <a:bodyPr/>
          <a:lstStyle>
            <a:lvl1pPr defTabSz="758951">
              <a:defRPr sz="3652"/>
            </a:lvl1pPr>
          </a:lstStyle>
          <a:p>
            <a:r>
              <a:t>Российский франчайзинг</a:t>
            </a:r>
          </a:p>
        </p:txBody>
      </p:sp>
      <p:sp>
        <p:nvSpPr>
          <p:cNvPr id="654" name="Shape 654"/>
          <p:cNvSpPr>
            <a:spLocks noGrp="1"/>
          </p:cNvSpPr>
          <p:nvPr>
            <p:ph type="sldNum" sz="quarter" idx="2"/>
          </p:nvPr>
        </p:nvSpPr>
        <p:spPr>
          <a:xfrm>
            <a:off x="11268656" y="6485256"/>
            <a:ext cx="284715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655" name="Shape 655"/>
          <p:cNvSpPr/>
          <p:nvPr/>
        </p:nvSpPr>
        <p:spPr>
          <a:xfrm>
            <a:off x="1014443" y="1259296"/>
            <a:ext cx="4848310" cy="1478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5421" tIns="15421" rIns="15421" bIns="15421">
            <a:spAutoFit/>
          </a:bodyPr>
          <a:lstStyle/>
          <a:p>
            <a:pPr algn="just">
              <a:defRPr sz="16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 err="1"/>
              <a:t>Динамика</a:t>
            </a:r>
            <a:r>
              <a:rPr dirty="0"/>
              <a:t> </a:t>
            </a:r>
            <a:r>
              <a:rPr dirty="0" err="1"/>
              <a:t>развития</a:t>
            </a:r>
            <a:endParaRPr dirty="0"/>
          </a:p>
          <a:p>
            <a:pPr marL="285750" indent="-285750" algn="just">
              <a:buSzPct val="100000"/>
              <a:buFont typeface="Arial"/>
              <a:buChar char="•"/>
              <a:defRPr sz="1600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/>
              <a:t>РФ – 2 780 </a:t>
            </a:r>
            <a:r>
              <a:rPr dirty="0" err="1"/>
              <a:t>франшиз</a:t>
            </a:r>
            <a:r>
              <a:rPr dirty="0"/>
              <a:t> 2021</a:t>
            </a:r>
          </a:p>
          <a:p>
            <a:pPr marL="285750" indent="-285750" algn="just">
              <a:buSzPct val="100000"/>
              <a:buFont typeface="Arial"/>
              <a:buChar char="•"/>
              <a:defRPr sz="1600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/>
              <a:t>2020 – 2021 </a:t>
            </a:r>
            <a:r>
              <a:rPr dirty="0" err="1"/>
              <a:t>год</a:t>
            </a:r>
            <a:r>
              <a:rPr dirty="0"/>
              <a:t>  - 350 </a:t>
            </a:r>
            <a:r>
              <a:rPr dirty="0" err="1"/>
              <a:t>новых</a:t>
            </a:r>
            <a:r>
              <a:rPr dirty="0"/>
              <a:t> </a:t>
            </a:r>
            <a:r>
              <a:rPr dirty="0" err="1"/>
              <a:t>проектов</a:t>
            </a:r>
            <a:endParaRPr dirty="0"/>
          </a:p>
          <a:p>
            <a:pPr marL="285750" indent="-285750" algn="just">
              <a:buSzPct val="100000"/>
              <a:buFont typeface="Arial"/>
              <a:buChar char="•"/>
              <a:defRPr sz="1600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/>
              <a:t>2022 </a:t>
            </a:r>
            <a:r>
              <a:rPr dirty="0" err="1"/>
              <a:t>год</a:t>
            </a:r>
            <a:r>
              <a:rPr dirty="0"/>
              <a:t> (</a:t>
            </a:r>
            <a:r>
              <a:rPr dirty="0" err="1"/>
              <a:t>прогноз</a:t>
            </a:r>
            <a:r>
              <a:rPr dirty="0"/>
              <a:t>) – 450 </a:t>
            </a:r>
            <a:r>
              <a:rPr dirty="0" err="1"/>
              <a:t>новых</a:t>
            </a:r>
            <a:r>
              <a:rPr dirty="0"/>
              <a:t> </a:t>
            </a:r>
            <a:r>
              <a:rPr dirty="0" err="1"/>
              <a:t>проектов</a:t>
            </a:r>
            <a:endParaRPr dirty="0"/>
          </a:p>
          <a:p>
            <a:pPr marL="285750" indent="-285750" algn="just">
              <a:buSzPct val="100000"/>
              <a:buFont typeface="Arial"/>
              <a:buChar char="•"/>
              <a:defRPr sz="1600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 err="1"/>
              <a:t>Срок</a:t>
            </a:r>
            <a:r>
              <a:rPr dirty="0"/>
              <a:t> </a:t>
            </a:r>
            <a:r>
              <a:rPr dirty="0" err="1"/>
              <a:t>окупаемость</a:t>
            </a:r>
            <a:r>
              <a:rPr dirty="0"/>
              <a:t> - 24 </a:t>
            </a:r>
            <a:r>
              <a:rPr dirty="0" err="1"/>
              <a:t>месяца</a:t>
            </a:r>
            <a:r>
              <a:rPr dirty="0"/>
              <a:t> </a:t>
            </a:r>
          </a:p>
          <a:p>
            <a:pPr marL="285750" indent="-285750" algn="just">
              <a:buSzPct val="100000"/>
              <a:buFont typeface="Arial"/>
              <a:buChar char="•"/>
              <a:defRPr sz="1600">
                <a:solidFill>
                  <a:srgbClr val="368656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/>
              <a:t>46 % </a:t>
            </a:r>
            <a:r>
              <a:rPr dirty="0" err="1"/>
              <a:t>франчайзеров</a:t>
            </a:r>
            <a:r>
              <a:rPr dirty="0"/>
              <a:t> </a:t>
            </a:r>
            <a:r>
              <a:rPr dirty="0" err="1"/>
              <a:t>заявили</a:t>
            </a:r>
            <a:r>
              <a:rPr dirty="0"/>
              <a:t> </a:t>
            </a:r>
            <a:r>
              <a:rPr dirty="0" err="1"/>
              <a:t>о</a:t>
            </a:r>
            <a:r>
              <a:rPr dirty="0"/>
              <a:t> </a:t>
            </a:r>
            <a:r>
              <a:rPr dirty="0" err="1"/>
              <a:t>росте</a:t>
            </a:r>
            <a:r>
              <a:rPr dirty="0"/>
              <a:t> </a:t>
            </a:r>
            <a:r>
              <a:rPr dirty="0" err="1"/>
              <a:t>сети</a:t>
            </a:r>
            <a:endParaRPr dirty="0"/>
          </a:p>
        </p:txBody>
      </p:sp>
      <p:sp>
        <p:nvSpPr>
          <p:cNvPr id="656" name="Shape 656"/>
          <p:cNvSpPr/>
          <p:nvPr/>
        </p:nvSpPr>
        <p:spPr>
          <a:xfrm>
            <a:off x="1014444" y="3345169"/>
            <a:ext cx="4848307" cy="1897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5421" tIns="15421" rIns="15421" bIns="15421">
            <a:spAutoFit/>
          </a:bodyPr>
          <a:lstStyle/>
          <a:p>
            <a:pPr algn="just">
              <a:defRPr sz="17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Преимущества франшизы</a:t>
            </a:r>
          </a:p>
          <a:p>
            <a:pPr marL="342900" indent="-342900" algn="just">
              <a:buSzPct val="100000"/>
              <a:buFont typeface="Wingdings"/>
              <a:buChar char="✓"/>
              <a:defRPr sz="1700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Узнаваемый бренд</a:t>
            </a:r>
          </a:p>
          <a:p>
            <a:pPr marL="342900" indent="-342900" algn="just">
              <a:buSzPct val="100000"/>
              <a:buFont typeface="Wingdings"/>
              <a:buChar char="✓"/>
              <a:defRPr sz="1700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Технология/рабочая бизнес-модель</a:t>
            </a:r>
          </a:p>
          <a:p>
            <a:pPr marL="342900" indent="-342900" algn="just">
              <a:buSzPct val="100000"/>
              <a:buFont typeface="Wingdings"/>
              <a:buChar char="✓"/>
              <a:defRPr sz="1700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Стандарты:</a:t>
            </a:r>
          </a:p>
          <a:p>
            <a:pPr marL="800100" lvl="1" indent="-342900" algn="just">
              <a:buSzPct val="100000"/>
              <a:buFont typeface="Arial"/>
              <a:buChar char="•"/>
              <a:defRPr sz="1700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Внешний облик</a:t>
            </a:r>
          </a:p>
          <a:p>
            <a:pPr marL="800100" lvl="1" indent="-342900" algn="just">
              <a:buSzPct val="100000"/>
              <a:buFont typeface="Arial"/>
              <a:buChar char="•"/>
              <a:defRPr sz="1700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Вывески</a:t>
            </a:r>
          </a:p>
          <a:p>
            <a:pPr marL="800100" lvl="1" indent="-342900" algn="just">
              <a:buSzPct val="100000"/>
              <a:buFont typeface="Arial"/>
              <a:buChar char="•"/>
              <a:defRPr sz="1700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Обслуживание</a:t>
            </a:r>
          </a:p>
        </p:txBody>
      </p:sp>
      <p:pic>
        <p:nvPicPr>
          <p:cNvPr id="657" name="image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483" y="920113"/>
            <a:ext cx="1810140" cy="1018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8" name="image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728" y="3051626"/>
            <a:ext cx="1629617" cy="916659"/>
          </a:xfrm>
          <a:prstGeom prst="rect">
            <a:avLst/>
          </a:prstGeom>
          <a:ln w="12700">
            <a:miter lim="400000"/>
          </a:ln>
        </p:spPr>
      </p:pic>
      <p:sp>
        <p:nvSpPr>
          <p:cNvPr id="659" name="Shape 659"/>
          <p:cNvSpPr/>
          <p:nvPr/>
        </p:nvSpPr>
        <p:spPr>
          <a:xfrm>
            <a:off x="1014442" y="5860146"/>
            <a:ext cx="9434195" cy="640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5421" tIns="15421" rIns="15421" bIns="15421">
            <a:spAutoFit/>
          </a:bodyPr>
          <a:lstStyle/>
          <a:p>
            <a:pPr>
              <a:defRPr sz="20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Подмосковье – 140 региональных франшиз (5% по России)</a:t>
            </a:r>
          </a:p>
          <a:p>
            <a:pPr>
              <a:defRPr sz="2000">
                <a:solidFill>
                  <a:srgbClr val="8E1235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Москва – 650 франшиз (23% по России)</a:t>
            </a:r>
          </a:p>
        </p:txBody>
      </p:sp>
      <p:pic>
        <p:nvPicPr>
          <p:cNvPr id="660" name="image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89" y="5800897"/>
            <a:ext cx="512382" cy="48512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61" name="Chart 661"/>
          <p:cNvGraphicFramePr/>
          <p:nvPr/>
        </p:nvGraphicFramePr>
        <p:xfrm>
          <a:off x="6691192" y="480420"/>
          <a:ext cx="5390844" cy="2910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62" name="Chart 662"/>
          <p:cNvGraphicFramePr/>
          <p:nvPr/>
        </p:nvGraphicFramePr>
        <p:xfrm>
          <a:off x="6691192" y="3312085"/>
          <a:ext cx="4235400" cy="2375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Shape 664"/>
          <p:cNvSpPr/>
          <p:nvPr/>
        </p:nvSpPr>
        <p:spPr>
          <a:xfrm>
            <a:off x="7438570" y="82075"/>
            <a:ext cx="4114801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r">
              <a:defRPr sz="800" b="1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Франчайзинг   •   Инвестчас Май 2022</a:t>
            </a:r>
          </a:p>
        </p:txBody>
      </p:sp>
      <p:sp>
        <p:nvSpPr>
          <p:cNvPr id="665" name="Shape 665"/>
          <p:cNvSpPr>
            <a:spLocks noGrp="1"/>
          </p:cNvSpPr>
          <p:nvPr>
            <p:ph type="title"/>
          </p:nvPr>
        </p:nvSpPr>
        <p:spPr>
          <a:xfrm>
            <a:off x="638628" y="47625"/>
            <a:ext cx="10914744" cy="1325563"/>
          </a:xfrm>
          <a:prstGeom prst="rect">
            <a:avLst/>
          </a:prstGeom>
        </p:spPr>
        <p:txBody>
          <a:bodyPr/>
          <a:lstStyle/>
          <a:p>
            <a:r>
              <a:t>Шоколадница</a:t>
            </a:r>
          </a:p>
        </p:txBody>
      </p:sp>
      <p:sp>
        <p:nvSpPr>
          <p:cNvPr id="666" name="Shape 666"/>
          <p:cNvSpPr>
            <a:spLocks noGrp="1"/>
          </p:cNvSpPr>
          <p:nvPr>
            <p:ph type="sldNum" sz="quarter" idx="2"/>
          </p:nvPr>
        </p:nvSpPr>
        <p:spPr>
          <a:xfrm>
            <a:off x="11268656" y="6485256"/>
            <a:ext cx="284715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667" name="Shape 667"/>
          <p:cNvSpPr/>
          <p:nvPr/>
        </p:nvSpPr>
        <p:spPr>
          <a:xfrm>
            <a:off x="784246" y="5292545"/>
            <a:ext cx="10769126" cy="1221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>
                <a:solidFill>
                  <a:srgbClr val="004680"/>
                </a:solidFill>
                <a:latin typeface="PT Sans"/>
                <a:ea typeface="PT Sans"/>
                <a:cs typeface="PT Sans"/>
                <a:sym typeface="PT Sans"/>
              </a:defRPr>
            </a:pPr>
            <a:r>
              <a:t>Формат: </a:t>
            </a:r>
          </a:p>
          <a:p>
            <a:pPr marL="285750" indent="-285750" algn="just">
              <a:buSzPct val="100000"/>
              <a:buFont typeface="Arial"/>
              <a:buChar char="•"/>
              <a:defRPr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Кофейня с полным циклом производства</a:t>
            </a:r>
          </a:p>
          <a:p>
            <a:pPr marL="285750" indent="-285750" algn="just">
              <a:buSzPct val="100000"/>
              <a:buFont typeface="Arial"/>
              <a:buChar char="•"/>
              <a:defRPr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Кофейня полного или доготовочным цехом Street retail</a:t>
            </a:r>
          </a:p>
          <a:p>
            <a:pPr marL="285750" indent="-285750" algn="just">
              <a:buSzPct val="100000"/>
              <a:buFont typeface="Arial"/>
              <a:buChar char="•"/>
              <a:defRPr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Кофейня в ТЦ (с доготовочной кухней)</a:t>
            </a:r>
          </a:p>
        </p:txBody>
      </p:sp>
      <p:sp>
        <p:nvSpPr>
          <p:cNvPr id="668" name="Shape 668"/>
          <p:cNvSpPr/>
          <p:nvPr/>
        </p:nvSpPr>
        <p:spPr>
          <a:xfrm>
            <a:off x="638628" y="1356753"/>
            <a:ext cx="8727793" cy="815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sz="16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Кофейня</a:t>
            </a:r>
          </a:p>
          <a:p>
            <a:pPr algn="just">
              <a:defRPr sz="16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Стоимость открытия первой точки: 5,5 – 17,5 млн рублей </a:t>
            </a:r>
          </a:p>
        </p:txBody>
      </p:sp>
      <p:pic>
        <p:nvPicPr>
          <p:cNvPr id="669" name="image3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48" y="2095574"/>
            <a:ext cx="4485176" cy="2968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0" name="image3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467" y="2108198"/>
            <a:ext cx="5151147" cy="2967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Shape 672"/>
          <p:cNvSpPr/>
          <p:nvPr/>
        </p:nvSpPr>
        <p:spPr>
          <a:xfrm>
            <a:off x="7438570" y="82075"/>
            <a:ext cx="4114801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r">
              <a:defRPr sz="800" b="1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Франчайзинг   •   Инвестчас Май 2022</a:t>
            </a:r>
          </a:p>
        </p:txBody>
      </p:sp>
      <p:sp>
        <p:nvSpPr>
          <p:cNvPr id="673" name="Shape 673"/>
          <p:cNvSpPr>
            <a:spLocks noGrp="1"/>
          </p:cNvSpPr>
          <p:nvPr>
            <p:ph type="title"/>
          </p:nvPr>
        </p:nvSpPr>
        <p:spPr>
          <a:xfrm>
            <a:off x="638628" y="60325"/>
            <a:ext cx="10914744" cy="1325563"/>
          </a:xfrm>
          <a:prstGeom prst="rect">
            <a:avLst/>
          </a:prstGeom>
        </p:spPr>
        <p:txBody>
          <a:bodyPr/>
          <a:lstStyle/>
          <a:p>
            <a:r>
              <a:t>Stardogs</a:t>
            </a:r>
          </a:p>
        </p:txBody>
      </p:sp>
      <p:sp>
        <p:nvSpPr>
          <p:cNvPr id="674" name="Shape 674"/>
          <p:cNvSpPr>
            <a:spLocks noGrp="1"/>
          </p:cNvSpPr>
          <p:nvPr>
            <p:ph type="sldNum" sz="quarter" idx="2"/>
          </p:nvPr>
        </p:nvSpPr>
        <p:spPr>
          <a:xfrm>
            <a:off x="11268656" y="6485256"/>
            <a:ext cx="284715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675" name="Shape 675"/>
          <p:cNvSpPr/>
          <p:nvPr/>
        </p:nvSpPr>
        <p:spPr>
          <a:xfrm>
            <a:off x="784246" y="5292545"/>
            <a:ext cx="10769126" cy="1501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rgbClr val="004680"/>
                </a:solidFill>
                <a:latin typeface="PT Sans"/>
                <a:ea typeface="PT Sans"/>
                <a:cs typeface="PT Sans"/>
                <a:sym typeface="PT Sans"/>
              </a:defRPr>
            </a:pPr>
            <a:r>
              <a:t>Формат: 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Стационарный павильон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Передвижной павильон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Кафе на фудкорте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Павильон, расположенный в точках повышенного пешеходного трафика </a:t>
            </a:r>
          </a:p>
        </p:txBody>
      </p:sp>
      <p:sp>
        <p:nvSpPr>
          <p:cNvPr id="676" name="Shape 676"/>
          <p:cNvSpPr/>
          <p:nvPr/>
        </p:nvSpPr>
        <p:spPr>
          <a:xfrm>
            <a:off x="651328" y="1140853"/>
            <a:ext cx="8727793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sz="16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Ресторан быстрого питания: продажа горячих хот-догов и сэндвичей</a:t>
            </a:r>
          </a:p>
          <a:p>
            <a:pPr algn="just">
              <a:defRPr sz="16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Стоимость открытия первой точки: 0,8 – 2,9 млн рублей</a:t>
            </a:r>
          </a:p>
        </p:txBody>
      </p:sp>
      <p:pic>
        <p:nvPicPr>
          <p:cNvPr id="677" name="image3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061" y="2076686"/>
            <a:ext cx="6420405" cy="3062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8" name="image6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46" y="2076686"/>
            <a:ext cx="4071918" cy="30539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Shape 680"/>
          <p:cNvSpPr/>
          <p:nvPr/>
        </p:nvSpPr>
        <p:spPr>
          <a:xfrm>
            <a:off x="7438570" y="82075"/>
            <a:ext cx="4114801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r">
              <a:defRPr sz="800" b="1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Франчайзинг   •   Инвестчас Май 2022</a:t>
            </a:r>
          </a:p>
        </p:txBody>
      </p:sp>
      <p:sp>
        <p:nvSpPr>
          <p:cNvPr id="681" name="Shape 681"/>
          <p:cNvSpPr>
            <a:spLocks noGrp="1"/>
          </p:cNvSpPr>
          <p:nvPr>
            <p:ph type="title"/>
          </p:nvPr>
        </p:nvSpPr>
        <p:spPr>
          <a:xfrm>
            <a:off x="638628" y="365125"/>
            <a:ext cx="10914744" cy="1325563"/>
          </a:xfrm>
          <a:prstGeom prst="rect">
            <a:avLst/>
          </a:prstGeom>
        </p:spPr>
        <p:txBody>
          <a:bodyPr/>
          <a:lstStyle/>
          <a:p>
            <a:r>
              <a:t>Диана</a:t>
            </a:r>
          </a:p>
        </p:txBody>
      </p:sp>
      <p:sp>
        <p:nvSpPr>
          <p:cNvPr id="682" name="Shape 682"/>
          <p:cNvSpPr>
            <a:spLocks noGrp="1"/>
          </p:cNvSpPr>
          <p:nvPr>
            <p:ph type="sldNum" sz="quarter" idx="2"/>
          </p:nvPr>
        </p:nvSpPr>
        <p:spPr>
          <a:xfrm>
            <a:off x="11268656" y="6485256"/>
            <a:ext cx="284715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683" name="Shape 683"/>
          <p:cNvSpPr/>
          <p:nvPr/>
        </p:nvSpPr>
        <p:spPr>
          <a:xfrm>
            <a:off x="784246" y="5292545"/>
            <a:ext cx="10769126" cy="942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>
                <a:solidFill>
                  <a:srgbClr val="004680"/>
                </a:solidFill>
                <a:latin typeface="PT Sans"/>
                <a:ea typeface="PT Sans"/>
                <a:cs typeface="PT Sans"/>
                <a:sym typeface="PT Sans"/>
              </a:defRPr>
            </a:pPr>
            <a:r>
              <a:t>Формат: </a:t>
            </a:r>
          </a:p>
          <a:p>
            <a:pPr marL="285750" indent="-285750" algn="just">
              <a:buSzPct val="100000"/>
              <a:buFont typeface="Arial"/>
              <a:buChar char="•"/>
              <a:defRPr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Точку продаж и обслуживания не менее 6 м</a:t>
            </a:r>
            <a:r>
              <a:rPr baseline="30000"/>
              <a:t>2</a:t>
            </a:r>
          </a:p>
          <a:p>
            <a:pPr marL="285750" indent="-285750" algn="just">
              <a:buSzPct val="100000"/>
              <a:buFont typeface="Arial"/>
              <a:buChar char="•"/>
              <a:defRPr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Расположение потенциальной точки продаж вблизи жилых домов</a:t>
            </a:r>
          </a:p>
        </p:txBody>
      </p:sp>
      <p:sp>
        <p:nvSpPr>
          <p:cNvPr id="684" name="Shape 684"/>
          <p:cNvSpPr/>
          <p:nvPr/>
        </p:nvSpPr>
        <p:spPr>
          <a:xfrm>
            <a:off x="2924628" y="721838"/>
            <a:ext cx="9827867" cy="612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Химчистка и прачечная </a:t>
            </a:r>
          </a:p>
          <a:p>
            <a:pPr algn="just">
              <a:defRPr sz="16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Стоимость открытия первой точки: от 0,25 млн рублей </a:t>
            </a:r>
          </a:p>
        </p:txBody>
      </p:sp>
      <p:pic>
        <p:nvPicPr>
          <p:cNvPr id="685" name="image4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42" y="1624250"/>
            <a:ext cx="5067029" cy="3378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6" name="image4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498" y="1624250"/>
            <a:ext cx="3789306" cy="3431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Shape 688"/>
          <p:cNvSpPr/>
          <p:nvPr/>
        </p:nvSpPr>
        <p:spPr>
          <a:xfrm>
            <a:off x="7438570" y="82075"/>
            <a:ext cx="4114801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r">
              <a:defRPr sz="800" b="1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Франчайзинг   •   Инвестчас Май 2022</a:t>
            </a:r>
          </a:p>
        </p:txBody>
      </p:sp>
      <p:sp>
        <p:nvSpPr>
          <p:cNvPr id="689" name="Shape 689"/>
          <p:cNvSpPr>
            <a:spLocks noGrp="1"/>
          </p:cNvSpPr>
          <p:nvPr>
            <p:ph type="title"/>
          </p:nvPr>
        </p:nvSpPr>
        <p:spPr>
          <a:xfrm>
            <a:off x="638628" y="365125"/>
            <a:ext cx="10914744" cy="650236"/>
          </a:xfrm>
          <a:prstGeom prst="rect">
            <a:avLst/>
          </a:prstGeom>
        </p:spPr>
        <p:txBody>
          <a:bodyPr/>
          <a:lstStyle>
            <a:lvl1pPr defTabSz="768095">
              <a:defRPr sz="3696"/>
            </a:lvl1pPr>
          </a:lstStyle>
          <a:p>
            <a:r>
              <a:t>Мобитрак</a:t>
            </a:r>
          </a:p>
        </p:txBody>
      </p:sp>
      <p:sp>
        <p:nvSpPr>
          <p:cNvPr id="690" name="Shape 690"/>
          <p:cNvSpPr>
            <a:spLocks noGrp="1"/>
          </p:cNvSpPr>
          <p:nvPr>
            <p:ph type="sldNum" sz="quarter" idx="2"/>
          </p:nvPr>
        </p:nvSpPr>
        <p:spPr>
          <a:xfrm>
            <a:off x="11268656" y="6485256"/>
            <a:ext cx="284715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691" name="Shape 691"/>
          <p:cNvSpPr/>
          <p:nvPr/>
        </p:nvSpPr>
        <p:spPr>
          <a:xfrm>
            <a:off x="587828" y="1163716"/>
            <a:ext cx="6096001" cy="65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Мобильные торговые объекты</a:t>
            </a:r>
          </a:p>
          <a:p>
            <a:pPr algn="just">
              <a:defRPr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Готовое решение для франчайзеров</a:t>
            </a:r>
          </a:p>
        </p:txBody>
      </p:sp>
      <p:sp>
        <p:nvSpPr>
          <p:cNvPr id="692" name="Shape 692"/>
          <p:cNvSpPr/>
          <p:nvPr/>
        </p:nvSpPr>
        <p:spPr>
          <a:xfrm>
            <a:off x="638627" y="5044047"/>
            <a:ext cx="5304973" cy="156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71450" indent="-171450">
              <a:buSzPct val="100000"/>
              <a:buFont typeface="Arial"/>
              <a:buChar char="•"/>
              <a:defRPr sz="1600" b="1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Подмосковное </a:t>
            </a:r>
            <a:r>
              <a:rPr sz="1800"/>
              <a:t>производство полного цикла площадью 6000 </a:t>
            </a:r>
            <a:r>
              <a:t>м</a:t>
            </a:r>
            <a:r>
              <a:rPr baseline="30000"/>
              <a:t>2</a:t>
            </a:r>
          </a:p>
          <a:p>
            <a:pPr marL="171450" indent="-171450">
              <a:buSzPct val="100000"/>
              <a:buFont typeface="Arial"/>
              <a:buChar char="•"/>
              <a:defRPr sz="1600" b="1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Инновационное решение </a:t>
            </a:r>
          </a:p>
          <a:p>
            <a:pPr marL="171450" indent="-171450">
              <a:buSzPct val="100000"/>
              <a:buFont typeface="Arial"/>
              <a:buChar char="•"/>
              <a:defRPr sz="1600" b="1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Соответствие международным стандартам</a:t>
            </a:r>
          </a:p>
          <a:p>
            <a:pPr marL="171450" indent="-171450">
              <a:buSzPct val="100000"/>
              <a:buFont typeface="Arial"/>
              <a:buChar char="•"/>
              <a:defRPr sz="1600" b="1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Функциональность </a:t>
            </a:r>
          </a:p>
        </p:txBody>
      </p:sp>
      <p:sp>
        <p:nvSpPr>
          <p:cNvPr id="693" name="Shape 693"/>
          <p:cNvSpPr/>
          <p:nvPr/>
        </p:nvSpPr>
        <p:spPr>
          <a:xfrm>
            <a:off x="6096000" y="5044047"/>
            <a:ext cx="5600700" cy="89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71450" indent="-171450">
              <a:buSzPct val="100000"/>
              <a:buFont typeface="Arial"/>
              <a:buChar char="•"/>
              <a:defRPr sz="1600" b="1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Несколько форматов</a:t>
            </a:r>
          </a:p>
          <a:p>
            <a:pPr marL="171450" indent="-171450">
              <a:buSzPct val="100000"/>
              <a:buFont typeface="Arial"/>
              <a:buChar char="•"/>
              <a:defRPr b="1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ПТС: «Мобильная точка общественного питания», «Автолавка» </a:t>
            </a:r>
          </a:p>
        </p:txBody>
      </p:sp>
      <p:pic>
        <p:nvPicPr>
          <p:cNvPr id="694" name="image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28" y="2022301"/>
            <a:ext cx="5457373" cy="2813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695" name="image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07012"/>
            <a:ext cx="5457372" cy="2728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696" name="image33.png" descr="page3image599891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819400" cy="190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Shape 698"/>
          <p:cNvSpPr/>
          <p:nvPr/>
        </p:nvSpPr>
        <p:spPr>
          <a:xfrm>
            <a:off x="506004" y="2284143"/>
            <a:ext cx="6269447" cy="2740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 defTabSz="415868">
              <a:lnSpc>
                <a:spcPct val="120000"/>
              </a:lnSpc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1. Субсидии можно получить для компенсации расходов:</a:t>
            </a:r>
          </a:p>
          <a:p>
            <a:pPr marL="285576" indent="-285576" algn="just" defTabSz="415868">
              <a:lnSpc>
                <a:spcPct val="120000"/>
              </a:lnSpc>
              <a:buSzPct val="100000"/>
              <a:buChar char="-"/>
              <a:defRPr sz="1600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на приобретение оборудования</a:t>
            </a:r>
          </a:p>
          <a:p>
            <a:pPr marL="285576" indent="-285576" algn="just" defTabSz="415868">
              <a:lnSpc>
                <a:spcPct val="120000"/>
              </a:lnSpc>
              <a:buSzPct val="100000"/>
              <a:buChar char="-"/>
              <a:defRPr sz="1600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на оплату аренды</a:t>
            </a:r>
          </a:p>
          <a:p>
            <a:pPr marL="285576" indent="-285576" algn="just" defTabSz="415868">
              <a:lnSpc>
                <a:spcPct val="120000"/>
              </a:lnSpc>
              <a:buSzPct val="100000"/>
              <a:buChar char="-"/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  <a:p>
            <a:pPr algn="just" defTabSz="415868">
              <a:lnSpc>
                <a:spcPct val="120000"/>
              </a:lnSpc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2. Размер субсидии:</a:t>
            </a:r>
          </a:p>
          <a:p>
            <a:pPr marL="285576" indent="-285576" algn="just" defTabSz="415868">
              <a:lnSpc>
                <a:spcPct val="120000"/>
              </a:lnSpc>
              <a:buSzPct val="100000"/>
              <a:buChar char="-"/>
              <a:defRPr sz="1600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не более </a:t>
            </a:r>
            <a:r>
              <a:rPr sz="1800" b="1"/>
              <a:t>30% затрат до 0,5 млн руб.</a:t>
            </a:r>
          </a:p>
          <a:p>
            <a:pPr marL="285576" indent="-285576" algn="just" defTabSz="415868">
              <a:lnSpc>
                <a:spcPct val="120000"/>
              </a:lnSpc>
              <a:buSzPct val="100000"/>
              <a:buChar char="-"/>
              <a:defRPr sz="1600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не более </a:t>
            </a:r>
            <a:r>
              <a:rPr sz="1800" b="1"/>
              <a:t>50% затрат до 1 млн руб.</a:t>
            </a:r>
          </a:p>
          <a:p>
            <a:pPr algn="just" defTabSz="415868">
              <a:lnSpc>
                <a:spcPct val="120000"/>
              </a:lnSpc>
              <a:defRPr sz="1600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 (для региональных франшиз)</a:t>
            </a:r>
          </a:p>
        </p:txBody>
      </p:sp>
      <p:sp>
        <p:nvSpPr>
          <p:cNvPr id="699" name="Shape 699"/>
          <p:cNvSpPr/>
          <p:nvPr/>
        </p:nvSpPr>
        <p:spPr>
          <a:xfrm>
            <a:off x="1190854" y="1466588"/>
            <a:ext cx="9810293" cy="734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just" defTabSz="207935">
              <a:lnSpc>
                <a:spcPct val="120000"/>
              </a:lnSpc>
              <a:defRPr sz="19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dirty="0"/>
              <a:t>СУБСИДИЯ НА КОМПЕНСАЦИЮ РАСХОДОВ </a:t>
            </a:r>
            <a:r>
              <a:rPr dirty="0" err="1"/>
              <a:t>В</a:t>
            </a:r>
            <a:r>
              <a:rPr dirty="0"/>
              <a:t> РАМКАХ ДОГОВОРА КОММЕРЧЕСКОЙ КОНЦЕССИИ (ФРАНЧАЙЗИНГА)</a:t>
            </a:r>
          </a:p>
        </p:txBody>
      </p:sp>
      <p:pic>
        <p:nvPicPr>
          <p:cNvPr id="700" name="image8.png" descr="Монеты со сплошной заливкой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60" y="1504688"/>
            <a:ext cx="707245" cy="707245"/>
          </a:xfrm>
          <a:prstGeom prst="rect">
            <a:avLst/>
          </a:prstGeom>
          <a:ln w="12700">
            <a:miter lim="400000"/>
          </a:ln>
        </p:spPr>
      </p:pic>
      <p:sp>
        <p:nvSpPr>
          <p:cNvPr id="701" name="Shape 701"/>
          <p:cNvSpPr/>
          <p:nvPr/>
        </p:nvSpPr>
        <p:spPr>
          <a:xfrm>
            <a:off x="842943" y="5606772"/>
            <a:ext cx="4147162" cy="825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 defTabSz="207935">
              <a:lnSpc>
                <a:spcPct val="120000"/>
              </a:lnSpc>
              <a:defRPr sz="20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Бюджет 2022: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algn="just" defTabSz="207935">
              <a:lnSpc>
                <a:spcPct val="120000"/>
              </a:lnSpc>
              <a:defRPr sz="2400" b="1">
                <a:solidFill>
                  <a:srgbClr val="004C89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100 млн рублей</a:t>
            </a:r>
          </a:p>
        </p:txBody>
      </p:sp>
      <p:pic>
        <p:nvPicPr>
          <p:cNvPr id="702" name="image2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638" y="4239857"/>
            <a:ext cx="3024573" cy="2268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3" name="image2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4083" y="1918590"/>
            <a:ext cx="3272106" cy="2348083"/>
          </a:xfrm>
          <a:prstGeom prst="rect">
            <a:avLst/>
          </a:prstGeom>
          <a:ln w="12700">
            <a:miter lim="400000"/>
          </a:ln>
        </p:spPr>
      </p:pic>
      <p:sp>
        <p:nvSpPr>
          <p:cNvPr id="704" name="Shape 704"/>
          <p:cNvSpPr>
            <a:spLocks noGrp="1"/>
          </p:cNvSpPr>
          <p:nvPr>
            <p:ph type="sldNum" sz="quarter" idx="4294967295"/>
          </p:nvPr>
        </p:nvSpPr>
        <p:spPr>
          <a:xfrm>
            <a:off x="11232542" y="6519473"/>
            <a:ext cx="320831" cy="2819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705" name="Shape 705"/>
          <p:cNvSpPr/>
          <p:nvPr/>
        </p:nvSpPr>
        <p:spPr>
          <a:xfrm>
            <a:off x="282214" y="284585"/>
            <a:ext cx="11156292" cy="964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>
              <a:lnSpc>
                <a:spcPct val="81000"/>
              </a:lnSpc>
              <a:defRPr sz="3200">
                <a:solidFill>
                  <a:srgbClr val="004680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4. ПОДДЕРЖКА МАЛОГО БИЗНЕСА  -  поддержка старта бизнеса по </a:t>
            </a:r>
            <a:r>
              <a:rPr b="1"/>
              <a:t>франшизе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Shape 707"/>
          <p:cNvSpPr/>
          <p:nvPr/>
        </p:nvSpPr>
        <p:spPr>
          <a:xfrm>
            <a:off x="7438570" y="82075"/>
            <a:ext cx="4114801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r">
              <a:defRPr sz="800" b="1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Франчайзинг   •   Инвестчас Май 2022</a:t>
            </a:r>
          </a:p>
        </p:txBody>
      </p:sp>
      <p:sp>
        <p:nvSpPr>
          <p:cNvPr id="708" name="Shape 7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300"/>
            </a:pPr>
            <a:r>
              <a:rPr lang="ru-RU" dirty="0"/>
              <a:t>Коробочное решение</a:t>
            </a:r>
            <a:endParaRPr b="1" dirty="0"/>
          </a:p>
        </p:txBody>
      </p:sp>
      <p:sp>
        <p:nvSpPr>
          <p:cNvPr id="709" name="Shape 7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714" name="Shape 714"/>
          <p:cNvSpPr/>
          <p:nvPr/>
        </p:nvSpPr>
        <p:spPr>
          <a:xfrm>
            <a:off x="638629" y="1321355"/>
            <a:ext cx="5719769" cy="65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ea typeface="Segoe UI"/>
                <a:cs typeface="Segoe UI"/>
                <a:sym typeface="Segoe UI"/>
                <a:hlinkClick r:id="rId2"/>
              </a:defRPr>
            </a:lvl1pPr>
          </a:lstStyle>
          <a:p>
            <a:pPr>
              <a:defRPr u="none">
                <a:solidFill>
                  <a:srgbClr val="004680"/>
                </a:solidFill>
                <a:uFillTx/>
              </a:defRPr>
            </a:pP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https://investmo.ru/business/franchising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A4E2B585-23AC-301E-109D-7D632EBEB665}"/>
              </a:ext>
            </a:extLst>
          </p:cNvPr>
          <p:cNvSpPr/>
          <p:nvPr/>
        </p:nvSpPr>
        <p:spPr>
          <a:xfrm>
            <a:off x="1324947" y="3429000"/>
            <a:ext cx="1115008" cy="107302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356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D8BCF6B2-971C-E7F8-7828-26E5F9B214FA}"/>
              </a:ext>
            </a:extLst>
          </p:cNvPr>
          <p:cNvSpPr/>
          <p:nvPr/>
        </p:nvSpPr>
        <p:spPr>
          <a:xfrm>
            <a:off x="1766231" y="3304797"/>
            <a:ext cx="1115008" cy="107302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356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4E948F5-4086-8360-EDB2-204E3676E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72" y="1971592"/>
            <a:ext cx="11793591" cy="3339778"/>
          </a:xfrm>
          <a:prstGeom prst="rect">
            <a:avLst/>
          </a:prstGeom>
        </p:spPr>
      </p:pic>
      <p:pic>
        <p:nvPicPr>
          <p:cNvPr id="17" name="image29.png" descr="Курсор со сплошной заливкой">
            <a:extLst>
              <a:ext uri="{FF2B5EF4-FFF2-40B4-BE49-F238E27FC236}">
                <a16:creationId xmlns="" xmlns:a16="http://schemas.microsoft.com/office/drawing/2014/main" id="{EB8165F4-2F9F-5591-0C76-2B93E1ECF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951" y="4976875"/>
            <a:ext cx="342946" cy="3429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8845219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3560"/>
      </a:dk1>
      <a:lt1>
        <a:srgbClr val="FFFFFF"/>
      </a:lt1>
      <a:dk2>
        <a:srgbClr val="A7A7A7"/>
      </a:dk2>
      <a:lt2>
        <a:srgbClr val="535353"/>
      </a:lt2>
      <a:accent1>
        <a:srgbClr val="3081B6"/>
      </a:accent1>
      <a:accent2>
        <a:srgbClr val="EA557F"/>
      </a:accent2>
      <a:accent3>
        <a:srgbClr val="97999B"/>
      </a:accent3>
      <a:accent4>
        <a:srgbClr val="FFC000"/>
      </a:accent4>
      <a:accent5>
        <a:srgbClr val="1D8C95"/>
      </a:accent5>
      <a:accent6>
        <a:srgbClr val="48B273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56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56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081B6"/>
      </a:accent1>
      <a:accent2>
        <a:srgbClr val="EA557F"/>
      </a:accent2>
      <a:accent3>
        <a:srgbClr val="97999B"/>
      </a:accent3>
      <a:accent4>
        <a:srgbClr val="FFC000"/>
      </a:accent4>
      <a:accent5>
        <a:srgbClr val="1D8C95"/>
      </a:accent5>
      <a:accent6>
        <a:srgbClr val="48B273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56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56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488</Words>
  <Application>Microsoft Office PowerPoint</Application>
  <PresentationFormat>Произвольный</PresentationFormat>
  <Paragraphs>122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Российский франчайзинг</vt:lpstr>
      <vt:lpstr>Шоколадница</vt:lpstr>
      <vt:lpstr>Stardogs</vt:lpstr>
      <vt:lpstr>Диана</vt:lpstr>
      <vt:lpstr>Мобитрак</vt:lpstr>
      <vt:lpstr>Презентация PowerPoint</vt:lpstr>
      <vt:lpstr>Коробочное решение</vt:lpstr>
      <vt:lpstr>Как получить поддержку - старт с 1 июля 2022</vt:lpstr>
      <vt:lpstr>Как подобрать  франшизу</vt:lpstr>
      <vt:lpstr>One price coffee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Лисятникова Людмила Леонидовна</dc:creator>
  <cp:lastModifiedBy>Коромыслова Валентина Васильевна</cp:lastModifiedBy>
  <cp:revision>7</cp:revision>
  <dcterms:modified xsi:type="dcterms:W3CDTF">2022-05-25T10:57:28Z</dcterms:modified>
</cp:coreProperties>
</file>