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94" y="380141"/>
            <a:ext cx="9144000" cy="757553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prstClr val="black"/>
                </a:solidFill>
              </a:rPr>
              <a:t>СХЕМА</a:t>
            </a:r>
            <a:br>
              <a:rPr lang="ru-RU" sz="2400" b="1" dirty="0">
                <a:solidFill>
                  <a:prstClr val="black"/>
                </a:solidFill>
              </a:rPr>
            </a:br>
            <a:r>
              <a:rPr lang="ru-RU" sz="1600" b="1" dirty="0">
                <a:solidFill>
                  <a:prstClr val="black"/>
                </a:solidFill>
              </a:rPr>
              <a:t>организации одностороннего движения транспортных средств на муниципальной автомобильной дороге по улице Лесная </a:t>
            </a:r>
            <a:r>
              <a:rPr lang="ru-RU" sz="1600" b="1" dirty="0" err="1" smtClean="0">
                <a:solidFill>
                  <a:prstClr val="black"/>
                </a:solidFill>
              </a:rPr>
              <a:t>мкр</a:t>
            </a:r>
            <a:r>
              <a:rPr lang="ru-RU" sz="1600" b="1" dirty="0" smtClean="0">
                <a:solidFill>
                  <a:prstClr val="black"/>
                </a:solidFill>
              </a:rPr>
              <a:t>. </a:t>
            </a:r>
            <a:r>
              <a:rPr lang="ru-RU" sz="1600" b="1" dirty="0">
                <a:solidFill>
                  <a:prstClr val="black"/>
                </a:solidFill>
              </a:rPr>
              <a:t>Северный </a:t>
            </a:r>
            <a:r>
              <a:rPr lang="ru-RU" sz="1600" b="1" dirty="0" smtClean="0">
                <a:solidFill>
                  <a:prstClr val="black"/>
                </a:solidFill>
              </a:rPr>
              <a:t>г. </a:t>
            </a:r>
            <a:r>
              <a:rPr lang="ru-RU" sz="1600" b="1" dirty="0">
                <a:solidFill>
                  <a:prstClr val="black"/>
                </a:solidFill>
              </a:rPr>
              <a:t>Домодедово на участке от 1-го Московского проезда </a:t>
            </a:r>
            <a:r>
              <a:rPr lang="ru-RU" sz="1600" b="1">
                <a:solidFill>
                  <a:prstClr val="black"/>
                </a:solidFill>
              </a:rPr>
              <a:t>до </a:t>
            </a:r>
            <a:r>
              <a:rPr lang="ru-RU" sz="1600" b="1" smtClean="0">
                <a:solidFill>
                  <a:prstClr val="black"/>
                </a:solidFill>
              </a:rPr>
              <a:t>ул. </a:t>
            </a:r>
            <a:r>
              <a:rPr lang="ru-RU" sz="1600" b="1" dirty="0">
                <a:solidFill>
                  <a:prstClr val="black"/>
                </a:solidFill>
              </a:rPr>
              <a:t>Советская </a:t>
            </a:r>
            <a:endParaRPr lang="ru-RU" sz="16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469" y="1166722"/>
            <a:ext cx="9144000" cy="5714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D:\_Мои документы\Мои рисунки\zn5_5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825446">
            <a:off x="1797316" y="1371094"/>
            <a:ext cx="334184" cy="334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Овал 5"/>
          <p:cNvSpPr/>
          <p:nvPr/>
        </p:nvSpPr>
        <p:spPr>
          <a:xfrm>
            <a:off x="2165129" y="1342275"/>
            <a:ext cx="72172" cy="10041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Picture 2" descr="D:\_Мои документы\Мои рисунки\2.4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611003">
            <a:off x="327129" y="5556185"/>
            <a:ext cx="372556" cy="331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 descr="D:\_Мои документы\Мои рисунки\5.6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845763">
            <a:off x="438439" y="5239227"/>
            <a:ext cx="338320" cy="338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Овал 8"/>
          <p:cNvSpPr/>
          <p:nvPr/>
        </p:nvSpPr>
        <p:spPr>
          <a:xfrm>
            <a:off x="647547" y="5655736"/>
            <a:ext cx="72172" cy="10041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Picture 6" descr="D:\_Мои документы\Мои рисунки\zn5_7_1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345971">
            <a:off x="447202" y="4244727"/>
            <a:ext cx="499877" cy="158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Овал 10"/>
          <p:cNvSpPr/>
          <p:nvPr/>
        </p:nvSpPr>
        <p:spPr>
          <a:xfrm>
            <a:off x="1131924" y="4077072"/>
            <a:ext cx="72172" cy="10041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Picture 2" descr="D:\_Мои документы\Мои рисунки\2.4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582796">
            <a:off x="783186" y="4226742"/>
            <a:ext cx="372556" cy="331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Стрелка вверх 12"/>
          <p:cNvSpPr/>
          <p:nvPr/>
        </p:nvSpPr>
        <p:spPr>
          <a:xfrm rot="12138764">
            <a:off x="2053992" y="1579399"/>
            <a:ext cx="294445" cy="392150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верх 13"/>
          <p:cNvSpPr/>
          <p:nvPr/>
        </p:nvSpPr>
        <p:spPr>
          <a:xfrm rot="12138764">
            <a:off x="1817185" y="2229005"/>
            <a:ext cx="294445" cy="392150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верх 14"/>
          <p:cNvSpPr/>
          <p:nvPr/>
        </p:nvSpPr>
        <p:spPr>
          <a:xfrm rot="12138764">
            <a:off x="1616464" y="2822142"/>
            <a:ext cx="294445" cy="392150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верх 15"/>
          <p:cNvSpPr/>
          <p:nvPr/>
        </p:nvSpPr>
        <p:spPr>
          <a:xfrm rot="12138764">
            <a:off x="1395903" y="3470215"/>
            <a:ext cx="294445" cy="392150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верх 16"/>
          <p:cNvSpPr/>
          <p:nvPr/>
        </p:nvSpPr>
        <p:spPr>
          <a:xfrm rot="12138764">
            <a:off x="1231430" y="3981408"/>
            <a:ext cx="294445" cy="392150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верх 17"/>
          <p:cNvSpPr/>
          <p:nvPr/>
        </p:nvSpPr>
        <p:spPr>
          <a:xfrm rot="12138764">
            <a:off x="1020788" y="4550334"/>
            <a:ext cx="294445" cy="392150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верх 18"/>
          <p:cNvSpPr/>
          <p:nvPr/>
        </p:nvSpPr>
        <p:spPr>
          <a:xfrm rot="12138764">
            <a:off x="774061" y="5342099"/>
            <a:ext cx="294445" cy="392150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1" name="Picture 2" descr="D:\_Мои документы\Мои рисунки\2.4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582796">
            <a:off x="7335269" y="2621423"/>
            <a:ext cx="372556" cy="331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D:\_Мои документы\Мои рисунки\2.4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988002">
            <a:off x="4127899" y="1179880"/>
            <a:ext cx="372556" cy="331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Овал 24"/>
          <p:cNvSpPr/>
          <p:nvPr/>
        </p:nvSpPr>
        <p:spPr>
          <a:xfrm>
            <a:off x="4314177" y="1561166"/>
            <a:ext cx="72172" cy="10041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7745726" y="2679613"/>
            <a:ext cx="72172" cy="10041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7" name="Picture 8" descr="D:\_Мои документы\Мои рисунки\zn3_1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51599">
            <a:off x="1070610" y="5605893"/>
            <a:ext cx="339140" cy="339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Овал 27"/>
          <p:cNvSpPr/>
          <p:nvPr/>
        </p:nvSpPr>
        <p:spPr>
          <a:xfrm>
            <a:off x="958552" y="5777141"/>
            <a:ext cx="72172" cy="10041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7" name="Picture 3" descr="D:\_Мои документы\Мои рисунки\4.1.1_(Road_sign)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122024">
            <a:off x="1623396" y="5729598"/>
            <a:ext cx="381441" cy="381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Овал 30"/>
          <p:cNvSpPr/>
          <p:nvPr/>
        </p:nvSpPr>
        <p:spPr>
          <a:xfrm>
            <a:off x="1503821" y="5934714"/>
            <a:ext cx="72172" cy="10041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2" name="Picture 3" descr="D:\_Мои документы\Мои рисунки\4.1.1_(Road_sign)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623007">
            <a:off x="77481" y="5983043"/>
            <a:ext cx="381441" cy="381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Овал 32"/>
          <p:cNvSpPr/>
          <p:nvPr/>
        </p:nvSpPr>
        <p:spPr>
          <a:xfrm flipH="1">
            <a:off x="449853" y="6069121"/>
            <a:ext cx="76034" cy="10464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9" name="Picture 5" descr="D:\_Мои документы\Мои рисунки\zn3_27.gif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636007">
            <a:off x="7151528" y="1883448"/>
            <a:ext cx="3810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D:\_Мои документы\Мои рисунки\8.24-znak-rabotaet-evakuator-dopolnitelnoi-informatcii (2)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231422">
            <a:off x="7389227" y="2020182"/>
            <a:ext cx="518498" cy="251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Овал 35"/>
          <p:cNvSpPr/>
          <p:nvPr/>
        </p:nvSpPr>
        <p:spPr>
          <a:xfrm>
            <a:off x="7829330" y="2350589"/>
            <a:ext cx="72172" cy="10041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31" name="Picture 7" descr="D:\_Мои документы\Мои рисунки\3.28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07761">
            <a:off x="1296174" y="1980666"/>
            <a:ext cx="414250" cy="414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6" descr="D:\_Мои документы\Мои рисунки\8.24-znak-rabotaet-evakuator-dopolnitelnoi-informatcii (2)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049600">
            <a:off x="1361327" y="1756955"/>
            <a:ext cx="518498" cy="251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Овал 38"/>
          <p:cNvSpPr/>
          <p:nvPr/>
        </p:nvSpPr>
        <p:spPr>
          <a:xfrm>
            <a:off x="1928321" y="1748078"/>
            <a:ext cx="72172" cy="10041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5" name="Picture 5" descr="D:\_Мои документы\Мои рисунки\zn3_27.gif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636007">
            <a:off x="2767383" y="1751946"/>
            <a:ext cx="3810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6" descr="D:\_Мои документы\Мои рисунки\8.24-znak-rabotaet-evakuator-dopolnitelnoi-informatcii (2)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263296">
            <a:off x="2413128" y="1756955"/>
            <a:ext cx="518498" cy="251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0686" y="1500058"/>
            <a:ext cx="96837" cy="128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" name="TextBox 39"/>
          <p:cNvSpPr txBox="1"/>
          <p:nvPr/>
        </p:nvSpPr>
        <p:spPr>
          <a:xfrm>
            <a:off x="6762970" y="-10536"/>
            <a:ext cx="23042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Утверждена</a:t>
            </a:r>
          </a:p>
          <a:p>
            <a:r>
              <a:rPr lang="ru-RU" sz="1100" dirty="0" smtClean="0"/>
              <a:t>Постановлением Администрации городского округа Домодедово</a:t>
            </a:r>
          </a:p>
          <a:p>
            <a:r>
              <a:rPr lang="ru-RU" sz="1100" dirty="0"/>
              <a:t>о</a:t>
            </a:r>
            <a:r>
              <a:rPr lang="ru-RU" sz="1100" dirty="0" smtClean="0"/>
              <a:t>т « </a:t>
            </a:r>
            <a:r>
              <a:rPr lang="en-US" sz="1100" dirty="0" smtClean="0"/>
              <a:t>17 </a:t>
            </a:r>
            <a:r>
              <a:rPr lang="ru-RU" sz="1100" dirty="0" smtClean="0"/>
              <a:t>» </a:t>
            </a:r>
            <a:r>
              <a:rPr lang="en-US" sz="1100" dirty="0" smtClean="0"/>
              <a:t> 09</a:t>
            </a:r>
            <a:r>
              <a:rPr lang="ru-RU" sz="1100" dirty="0" smtClean="0"/>
              <a:t>.2019 г</a:t>
            </a:r>
            <a:r>
              <a:rPr lang="ru-RU" sz="1100" dirty="0" smtClean="0"/>
              <a:t>.</a:t>
            </a:r>
            <a:r>
              <a:rPr lang="en-US" sz="1100" dirty="0" smtClean="0"/>
              <a:t> </a:t>
            </a:r>
            <a:r>
              <a:rPr lang="ru-RU" sz="1100" smtClean="0"/>
              <a:t> № 1977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120004500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17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СХЕМА организации одностороннего движения транспортных средств на муниципальной автомобильной дороге по улице Лесная мкр. Северный г. Домодедово на участке от 1-го Московского проезда до ул. Советская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Лебедев И.А.</dc:creator>
  <cp:lastModifiedBy>Воронова Л.Н.</cp:lastModifiedBy>
  <cp:revision>25</cp:revision>
  <cp:lastPrinted>2019-09-13T11:03:24Z</cp:lastPrinted>
  <dcterms:created xsi:type="dcterms:W3CDTF">2019-06-07T13:02:08Z</dcterms:created>
  <dcterms:modified xsi:type="dcterms:W3CDTF">2019-09-17T14:21:13Z</dcterms:modified>
</cp:coreProperties>
</file>