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7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4651">
            <a:off x="5215857" y="3361718"/>
            <a:ext cx="160821" cy="29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371691" y="3618910"/>
            <a:ext cx="168663" cy="30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736481">
            <a:off x="4402256" y="3062867"/>
            <a:ext cx="190243" cy="34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18354">
            <a:off x="4786622" y="3085758"/>
            <a:ext cx="175890" cy="319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18354">
            <a:off x="5059139" y="5533187"/>
            <a:ext cx="175890" cy="319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736481">
            <a:off x="4679224" y="5528945"/>
            <a:ext cx="181292" cy="328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4651">
            <a:off x="5535977" y="4628660"/>
            <a:ext cx="160821" cy="29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736481">
            <a:off x="5006905" y="4865449"/>
            <a:ext cx="135590" cy="245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4651">
            <a:off x="4491590" y="4497191"/>
            <a:ext cx="160821" cy="29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497379" y="4794418"/>
            <a:ext cx="168663" cy="30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205284" y="3669670"/>
            <a:ext cx="168663" cy="30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4651">
            <a:off x="3986595" y="1219583"/>
            <a:ext cx="160821" cy="29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4651">
            <a:off x="4610801" y="5269061"/>
            <a:ext cx="160821" cy="29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Заголовок 1"/>
          <p:cNvSpPr txBox="1">
            <a:spLocks/>
          </p:cNvSpPr>
          <p:nvPr/>
        </p:nvSpPr>
        <p:spPr>
          <a:xfrm>
            <a:off x="0" y="2114"/>
            <a:ext cx="3506390" cy="923294"/>
          </a:xfrm>
          <a:prstGeom prst="rect">
            <a:avLst/>
          </a:prstGeom>
          <a:solidFill>
            <a:srgbClr val="FFFF99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ru-RU" sz="1800" b="1" dirty="0" smtClean="0">
                <a:solidFill>
                  <a:prstClr val="black"/>
                </a:solidFill>
              </a:rPr>
              <a:t/>
            </a:r>
            <a:br>
              <a:rPr lang="ru-RU" sz="1800" b="1" dirty="0" smtClean="0">
                <a:solidFill>
                  <a:prstClr val="black"/>
                </a:solidFill>
              </a:rPr>
            </a:br>
            <a:r>
              <a:rPr lang="ru-RU" sz="1800" b="1" dirty="0" smtClean="0">
                <a:solidFill>
                  <a:prstClr val="black"/>
                </a:solidFill>
              </a:rPr>
              <a:t/>
            </a:r>
            <a:br>
              <a:rPr lang="ru-RU" sz="1800" b="1" dirty="0" smtClean="0">
                <a:solidFill>
                  <a:prstClr val="black"/>
                </a:solidFill>
              </a:rPr>
            </a:br>
            <a:r>
              <a:rPr lang="ru-RU" sz="5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СХЕМА </a:t>
            </a:r>
          </a:p>
          <a:p>
            <a:pPr>
              <a:spcBef>
                <a:spcPts val="0"/>
              </a:spcBef>
            </a:pPr>
            <a:r>
              <a:rPr lang="ru-RU" sz="5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временного ограничения движения транспортных средств на автомобильных дорогах в </a:t>
            </a:r>
          </a:p>
          <a:p>
            <a:pPr>
              <a:spcBef>
                <a:spcPts val="0"/>
              </a:spcBef>
            </a:pPr>
            <a:r>
              <a:rPr lang="ru-RU" sz="5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Домодедово 9 мая 2021 года</a:t>
            </a:r>
            <a:endParaRPr lang="ru-RU" sz="5600" dirty="0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155365" y="14604"/>
            <a:ext cx="29878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prstClr val="black"/>
                </a:solidFill>
              </a:rPr>
              <a:t>«Утверждено</a:t>
            </a:r>
            <a:r>
              <a:rPr lang="ru-RU" sz="1400" dirty="0">
                <a:solidFill>
                  <a:prstClr val="black"/>
                </a:solidFill>
              </a:rPr>
              <a:t>»</a:t>
            </a:r>
          </a:p>
          <a:p>
            <a:r>
              <a:rPr lang="ru-RU" sz="1400" dirty="0" smtClean="0">
                <a:solidFill>
                  <a:prstClr val="black"/>
                </a:solidFill>
              </a:rPr>
              <a:t>постановлением администрации </a:t>
            </a:r>
            <a:endParaRPr lang="ru-RU" sz="1400" dirty="0">
              <a:solidFill>
                <a:prstClr val="black"/>
              </a:solidFill>
            </a:endParaRPr>
          </a:p>
          <a:p>
            <a:r>
              <a:rPr lang="ru-RU" sz="1400" dirty="0">
                <a:solidFill>
                  <a:prstClr val="black"/>
                </a:solidFill>
              </a:rPr>
              <a:t>городского  округа  Домодедово</a:t>
            </a:r>
          </a:p>
          <a:p>
            <a:r>
              <a:rPr lang="ru-RU" sz="1400" dirty="0">
                <a:solidFill>
                  <a:prstClr val="black"/>
                </a:solidFill>
              </a:rPr>
              <a:t>от  </a:t>
            </a:r>
            <a:r>
              <a:rPr lang="ru-RU" sz="1400" dirty="0" smtClean="0">
                <a:solidFill>
                  <a:prstClr val="black"/>
                </a:solidFill>
              </a:rPr>
              <a:t>«30» 04.2021 </a:t>
            </a:r>
            <a:r>
              <a:rPr lang="ru-RU" sz="1400" dirty="0">
                <a:solidFill>
                  <a:prstClr val="black"/>
                </a:solidFill>
              </a:rPr>
              <a:t>г. </a:t>
            </a:r>
            <a:r>
              <a:rPr lang="ru-RU" sz="1400" dirty="0" smtClean="0">
                <a:solidFill>
                  <a:prstClr val="black"/>
                </a:solidFill>
              </a:rPr>
              <a:t>№</a:t>
            </a:r>
            <a:r>
              <a:rPr lang="ru-RU" sz="1400" dirty="0">
                <a:solidFill>
                  <a:prstClr val="black"/>
                </a:solidFill>
              </a:rPr>
              <a:t> </a:t>
            </a:r>
            <a:r>
              <a:rPr lang="ru-RU" sz="1400" dirty="0" smtClean="0">
                <a:solidFill>
                  <a:prstClr val="black"/>
                </a:solidFill>
              </a:rPr>
              <a:t>961</a:t>
            </a:r>
            <a:endParaRPr lang="ru-RU" sz="1400" dirty="0">
              <a:solidFill>
                <a:prstClr val="black"/>
              </a:solidFill>
            </a:endParaRPr>
          </a:p>
        </p:txBody>
      </p:sp>
      <p:pic>
        <p:nvPicPr>
          <p:cNvPr id="20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231" y="283990"/>
            <a:ext cx="231682" cy="231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Овал 20"/>
          <p:cNvSpPr/>
          <p:nvPr/>
        </p:nvSpPr>
        <p:spPr>
          <a:xfrm>
            <a:off x="4109072" y="536448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5427570" y="4741867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5220154" y="4827129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4675483" y="4705226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4773317" y="5360946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4946363" y="5754491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30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165" y="5933296"/>
            <a:ext cx="231682" cy="231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74869">
            <a:off x="5271410" y="4527187"/>
            <a:ext cx="231682" cy="231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08307">
            <a:off x="4603286" y="4496044"/>
            <a:ext cx="231682" cy="231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Овал 35"/>
          <p:cNvSpPr/>
          <p:nvPr/>
        </p:nvSpPr>
        <p:spPr>
          <a:xfrm>
            <a:off x="4175996" y="1311467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4719127" y="3399203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8" name="Овал 37"/>
          <p:cNvSpPr/>
          <p:nvPr/>
        </p:nvSpPr>
        <p:spPr>
          <a:xfrm>
            <a:off x="5083663" y="3615717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4568208" y="3507109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736481">
            <a:off x="5281898" y="4900566"/>
            <a:ext cx="135590" cy="245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Овал 40"/>
          <p:cNvSpPr/>
          <p:nvPr/>
        </p:nvSpPr>
        <p:spPr>
          <a:xfrm>
            <a:off x="5015482" y="4794418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4970847" y="5106533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4651">
            <a:off x="5104682" y="5098895"/>
            <a:ext cx="141789" cy="257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4651">
            <a:off x="5190507" y="4090480"/>
            <a:ext cx="141789" cy="257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" name="Овал 44"/>
          <p:cNvSpPr/>
          <p:nvPr/>
        </p:nvSpPr>
        <p:spPr>
          <a:xfrm>
            <a:off x="5344486" y="4111152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4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4651">
            <a:off x="4380745" y="3337242"/>
            <a:ext cx="160821" cy="29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Овал 46"/>
          <p:cNvSpPr/>
          <p:nvPr/>
        </p:nvSpPr>
        <p:spPr>
          <a:xfrm>
            <a:off x="4654746" y="4085585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48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449639" y="3986590"/>
            <a:ext cx="168663" cy="30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76254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17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Лебедев И.А.</dc:creator>
  <cp:lastModifiedBy>Макарова А.А.</cp:lastModifiedBy>
  <cp:revision>20</cp:revision>
  <cp:lastPrinted>2021-04-30T09:36:38Z</cp:lastPrinted>
  <dcterms:created xsi:type="dcterms:W3CDTF">2021-03-19T12:45:07Z</dcterms:created>
  <dcterms:modified xsi:type="dcterms:W3CDTF">2021-04-30T12:16:10Z</dcterms:modified>
</cp:coreProperties>
</file>