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215857" y="3361718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1691" y="3618910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4402256" y="3062867"/>
            <a:ext cx="190243" cy="3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4786622" y="3085758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5059139" y="5533187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4679224" y="5528945"/>
            <a:ext cx="181292" cy="32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535977" y="4628660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5006905" y="4865449"/>
            <a:ext cx="135590" cy="24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491590" y="4497191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97379" y="4794418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05284" y="3669670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3986595" y="1219583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610801" y="5269061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2114"/>
            <a:ext cx="3506390" cy="923294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автомобильных дорогах в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Домодедово 9 мая 2021 года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5365" y="14604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«30» 04.2021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dirty="0" smtClean="0">
                <a:solidFill>
                  <a:prstClr val="black"/>
                </a:solidFill>
              </a:rPr>
              <a:t>№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961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2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31" y="283990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вал 20"/>
          <p:cNvSpPr/>
          <p:nvPr/>
        </p:nvSpPr>
        <p:spPr>
          <a:xfrm>
            <a:off x="4109072" y="53644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427570" y="474186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220154" y="482712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675483" y="470522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773317" y="536094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946363" y="5754491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165" y="5933296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4869">
            <a:off x="5271410" y="4527187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>
            <a:off x="4603286" y="4496044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Овал 35"/>
          <p:cNvSpPr/>
          <p:nvPr/>
        </p:nvSpPr>
        <p:spPr>
          <a:xfrm>
            <a:off x="4175996" y="131146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719127" y="3399203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5083663" y="3615717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568208" y="350710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5281898" y="4900566"/>
            <a:ext cx="135590" cy="24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Овал 40"/>
          <p:cNvSpPr/>
          <p:nvPr/>
        </p:nvSpPr>
        <p:spPr>
          <a:xfrm>
            <a:off x="5015482" y="479441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970847" y="5106533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104682" y="5098895"/>
            <a:ext cx="141789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190507" y="4090480"/>
            <a:ext cx="141789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Овал 44"/>
          <p:cNvSpPr/>
          <p:nvPr/>
        </p:nvSpPr>
        <p:spPr>
          <a:xfrm>
            <a:off x="5344486" y="4111152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380745" y="3337242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Овал 46"/>
          <p:cNvSpPr/>
          <p:nvPr/>
        </p:nvSpPr>
        <p:spPr>
          <a:xfrm>
            <a:off x="4654746" y="4085585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49639" y="3986590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625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Макарова А.А.</cp:lastModifiedBy>
  <cp:revision>20</cp:revision>
  <cp:lastPrinted>2021-04-30T09:36:38Z</cp:lastPrinted>
  <dcterms:created xsi:type="dcterms:W3CDTF">2021-03-19T12:45:07Z</dcterms:created>
  <dcterms:modified xsi:type="dcterms:W3CDTF">2021-04-30T12:16:10Z</dcterms:modified>
</cp:coreProperties>
</file>