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2987824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13376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6155365" y="14604"/>
            <a:ext cx="2987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«Утверждено</a:t>
            </a:r>
            <a:r>
              <a:rPr lang="ru-RU" sz="1400" dirty="0">
                <a:solidFill>
                  <a:prstClr val="black"/>
                </a:solidFill>
              </a:rPr>
              <a:t>»</a:t>
            </a:r>
          </a:p>
          <a:p>
            <a:r>
              <a:rPr lang="ru-RU" sz="1400" dirty="0" smtClean="0">
                <a:solidFill>
                  <a:prstClr val="black"/>
                </a:solidFill>
              </a:rPr>
              <a:t>постановлением администрации </a:t>
            </a:r>
            <a:endParaRPr lang="ru-RU" sz="1400" dirty="0">
              <a:solidFill>
                <a:prstClr val="black"/>
              </a:solidFill>
            </a:endParaRPr>
          </a:p>
          <a:p>
            <a:r>
              <a:rPr lang="ru-RU" sz="1400" dirty="0">
                <a:solidFill>
                  <a:prstClr val="black"/>
                </a:solidFill>
              </a:rPr>
              <a:t>городского  округа  Домодедово</a:t>
            </a:r>
          </a:p>
          <a:p>
            <a:r>
              <a:rPr lang="ru-RU" sz="1400" dirty="0">
                <a:solidFill>
                  <a:prstClr val="black"/>
                </a:solidFill>
              </a:rPr>
              <a:t>от  </a:t>
            </a:r>
            <a:r>
              <a:rPr lang="ru-RU" sz="1400" dirty="0" smtClean="0">
                <a:solidFill>
                  <a:prstClr val="black"/>
                </a:solidFill>
              </a:rPr>
              <a:t>«05» 04.2021 </a:t>
            </a:r>
            <a:r>
              <a:rPr lang="ru-RU" sz="1400" dirty="0">
                <a:solidFill>
                  <a:prstClr val="black"/>
                </a:solidFill>
              </a:rPr>
              <a:t>г. </a:t>
            </a:r>
            <a:r>
              <a:rPr lang="ru-RU" sz="1400" smtClean="0">
                <a:solidFill>
                  <a:prstClr val="black"/>
                </a:solidFill>
              </a:rPr>
              <a:t>№</a:t>
            </a:r>
            <a:r>
              <a:rPr lang="ru-RU" sz="1400">
                <a:solidFill>
                  <a:prstClr val="black"/>
                </a:solidFill>
              </a:rPr>
              <a:t> </a:t>
            </a:r>
            <a:r>
              <a:rPr lang="ru-RU" sz="1400" smtClean="0">
                <a:solidFill>
                  <a:prstClr val="black"/>
                </a:solidFill>
              </a:rPr>
              <a:t>675</a:t>
            </a:r>
            <a:endParaRPr lang="ru-RU" sz="1400" dirty="0">
              <a:solidFill>
                <a:prstClr val="black"/>
              </a:solidFill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47064" y="2981928"/>
            <a:ext cx="308306" cy="626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31346" y="3007045"/>
            <a:ext cx="308306" cy="626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967" y="348111"/>
            <a:ext cx="372086" cy="37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692" y="5559690"/>
            <a:ext cx="372086" cy="37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4295">
            <a:off x="2007335" y="1749669"/>
            <a:ext cx="372086" cy="37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вал 6"/>
          <p:cNvSpPr/>
          <p:nvPr/>
        </p:nvSpPr>
        <p:spPr>
          <a:xfrm>
            <a:off x="1990612" y="2456998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8" name="Прямая со стрелкой 17"/>
          <p:cNvCxnSpPr>
            <a:stCxn id="15" idx="2"/>
          </p:cNvCxnSpPr>
          <p:nvPr/>
        </p:nvCxnSpPr>
        <p:spPr>
          <a:xfrm flipH="1">
            <a:off x="2078776" y="2120203"/>
            <a:ext cx="90625" cy="2873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 flipH="1">
            <a:off x="5024673" y="427418"/>
            <a:ext cx="76542" cy="10673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H="1" flipV="1">
            <a:off x="5101217" y="534154"/>
            <a:ext cx="459068" cy="306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5712685" y="5750471"/>
            <a:ext cx="459068" cy="306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 flipH="1">
            <a:off x="6155365" y="3645024"/>
            <a:ext cx="76542" cy="10673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2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565717"/>
            <a:ext cx="372086" cy="37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Прямая со стрелкой 32"/>
          <p:cNvCxnSpPr/>
          <p:nvPr/>
        </p:nvCxnSpPr>
        <p:spPr>
          <a:xfrm flipH="1" flipV="1">
            <a:off x="6273172" y="3696883"/>
            <a:ext cx="459068" cy="306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 flipH="1">
            <a:off x="5942219" y="4005064"/>
            <a:ext cx="76542" cy="10673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H="1" flipV="1">
            <a:off x="6071607" y="4096499"/>
            <a:ext cx="459068" cy="306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758" y="4035657"/>
            <a:ext cx="372086" cy="37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Овал 36"/>
          <p:cNvSpPr/>
          <p:nvPr/>
        </p:nvSpPr>
        <p:spPr>
          <a:xfrm flipH="1">
            <a:off x="5956794" y="4679112"/>
            <a:ext cx="76542" cy="10673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 flipH="1" flipV="1">
            <a:off x="6051112" y="4770547"/>
            <a:ext cx="459068" cy="306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675" y="4659710"/>
            <a:ext cx="372086" cy="37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971" y="5076257"/>
            <a:ext cx="372086" cy="37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Овал 40"/>
          <p:cNvSpPr/>
          <p:nvPr/>
        </p:nvSpPr>
        <p:spPr>
          <a:xfrm flipH="1">
            <a:off x="2987824" y="4128072"/>
            <a:ext cx="76542" cy="10673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flipH="1" flipV="1">
            <a:off x="3684814" y="4464711"/>
            <a:ext cx="402634" cy="5351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Рисунок 4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9291" y="4709406"/>
            <a:ext cx="308306" cy="5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Рисунок 4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40912" y="4686713"/>
            <a:ext cx="308306" cy="626386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Овал 45"/>
          <p:cNvSpPr/>
          <p:nvPr/>
        </p:nvSpPr>
        <p:spPr>
          <a:xfrm flipH="1">
            <a:off x="2203048" y="1052736"/>
            <a:ext cx="76542" cy="10673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flipH="1" flipV="1">
            <a:off x="2279590" y="1108036"/>
            <a:ext cx="459068" cy="306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658" y="925408"/>
            <a:ext cx="372086" cy="37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Овал 42"/>
          <p:cNvSpPr/>
          <p:nvPr/>
        </p:nvSpPr>
        <p:spPr>
          <a:xfrm>
            <a:off x="2689741" y="2780928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49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28449">
            <a:off x="1804569" y="3395553"/>
            <a:ext cx="372086" cy="37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0" name="Прямая со стрелкой 49"/>
          <p:cNvCxnSpPr>
            <a:stCxn id="49" idx="1"/>
            <a:endCxn id="43" idx="2"/>
          </p:cNvCxnSpPr>
          <p:nvPr/>
        </p:nvCxnSpPr>
        <p:spPr>
          <a:xfrm flipV="1">
            <a:off x="2173117" y="2834881"/>
            <a:ext cx="516624" cy="7106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 rot="535093">
            <a:off x="4616853" y="3873627"/>
            <a:ext cx="9687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prstClr val="black"/>
                </a:solidFill>
              </a:rPr>
              <a:t>ул. Горького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 rot="16358436">
            <a:off x="5337678" y="4400577"/>
            <a:ext cx="10627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prstClr val="black"/>
                </a:solidFill>
              </a:rPr>
              <a:t>ул. Школьная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 rot="15561294">
            <a:off x="1495086" y="1797214"/>
            <a:ext cx="1952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prstClr val="black"/>
                </a:solidFill>
              </a:rPr>
              <a:t>ул. 1-я </a:t>
            </a:r>
            <a:r>
              <a:rPr lang="ru-RU" sz="1200" dirty="0" err="1" smtClean="0">
                <a:solidFill>
                  <a:prstClr val="black"/>
                </a:solidFill>
              </a:rPr>
              <a:t>Коммунистическаяч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2747310" y="3491434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54" name="Прямая со стрелкой 53"/>
          <p:cNvCxnSpPr>
            <a:stCxn id="49" idx="1"/>
          </p:cNvCxnSpPr>
          <p:nvPr/>
        </p:nvCxnSpPr>
        <p:spPr>
          <a:xfrm flipV="1">
            <a:off x="2173117" y="3545387"/>
            <a:ext cx="516624" cy="9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3635896" y="4299837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3635896" y="4096499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3788296" y="4126343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3778523" y="4356805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4038530" y="4209545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4029477" y="4431170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4319105" y="4292568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4601237" y="4377217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4319105" y="4539076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4610291" y="4652122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4926839" y="4696616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66" name="Прямая со стрелкой 65"/>
          <p:cNvCxnSpPr/>
          <p:nvPr/>
        </p:nvCxnSpPr>
        <p:spPr>
          <a:xfrm flipH="1" flipV="1">
            <a:off x="3837215" y="4485123"/>
            <a:ext cx="299149" cy="59113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H="1" flipV="1">
            <a:off x="4087448" y="4539077"/>
            <a:ext cx="96131" cy="5371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V="1">
            <a:off x="4203014" y="4679113"/>
            <a:ext cx="165008" cy="3971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40" idx="0"/>
          </p:cNvCxnSpPr>
          <p:nvPr/>
        </p:nvCxnSpPr>
        <p:spPr>
          <a:xfrm flipV="1">
            <a:off x="4203014" y="4760029"/>
            <a:ext cx="398223" cy="3162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40" idx="0"/>
          </p:cNvCxnSpPr>
          <p:nvPr/>
        </p:nvCxnSpPr>
        <p:spPr>
          <a:xfrm flipV="1">
            <a:off x="4203014" y="4807667"/>
            <a:ext cx="723825" cy="268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49" idx="1"/>
          </p:cNvCxnSpPr>
          <p:nvPr/>
        </p:nvCxnSpPr>
        <p:spPr>
          <a:xfrm>
            <a:off x="2173117" y="3545484"/>
            <a:ext cx="751584" cy="6049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Овал 84"/>
          <p:cNvSpPr/>
          <p:nvPr/>
        </p:nvSpPr>
        <p:spPr>
          <a:xfrm>
            <a:off x="3624040" y="3082276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4078394" y="3234676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4353208" y="3306396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4650154" y="3395321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5024673" y="3503227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3491880" y="2780928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4038531" y="2920569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4402125" y="3053390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5260405" y="3563849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4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111" y="3727485"/>
            <a:ext cx="372086" cy="37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322" y="1880173"/>
            <a:ext cx="372086" cy="37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6" name="Прямая со стрелкой 95"/>
          <p:cNvCxnSpPr/>
          <p:nvPr/>
        </p:nvCxnSpPr>
        <p:spPr>
          <a:xfrm flipH="1">
            <a:off x="3589714" y="2174783"/>
            <a:ext cx="439763" cy="6061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>
            <a:stCxn id="95" idx="2"/>
          </p:cNvCxnSpPr>
          <p:nvPr/>
        </p:nvCxnSpPr>
        <p:spPr>
          <a:xfrm flipH="1">
            <a:off x="4127312" y="2252259"/>
            <a:ext cx="9053" cy="668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>
            <a:off x="4237022" y="2281473"/>
            <a:ext cx="214020" cy="7470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flipH="1" flipV="1">
            <a:off x="3684813" y="3234676"/>
            <a:ext cx="815147" cy="5655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 flipH="1" flipV="1">
            <a:off x="4176230" y="3387077"/>
            <a:ext cx="323729" cy="36468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>
            <a:endCxn id="87" idx="4"/>
          </p:cNvCxnSpPr>
          <p:nvPr/>
        </p:nvCxnSpPr>
        <p:spPr>
          <a:xfrm flipH="1" flipV="1">
            <a:off x="4402125" y="3414302"/>
            <a:ext cx="162801" cy="31318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 flipV="1">
            <a:off x="4601237" y="3530851"/>
            <a:ext cx="79405" cy="1660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 flipV="1">
            <a:off x="4747988" y="3599340"/>
            <a:ext cx="227768" cy="12814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/>
          <p:nvPr/>
        </p:nvCxnSpPr>
        <p:spPr>
          <a:xfrm flipV="1">
            <a:off x="4836197" y="3663414"/>
            <a:ext cx="424208" cy="1367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/>
          <p:nvPr/>
        </p:nvCxnSpPr>
        <p:spPr>
          <a:xfrm flipH="1">
            <a:off x="3733730" y="3913528"/>
            <a:ext cx="683209" cy="1449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/>
          <p:nvPr/>
        </p:nvCxnSpPr>
        <p:spPr>
          <a:xfrm flipH="1">
            <a:off x="3886131" y="3985980"/>
            <a:ext cx="564911" cy="1403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 flipH="1">
            <a:off x="4168587" y="4012126"/>
            <a:ext cx="331373" cy="16931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>
            <a:endCxn id="61" idx="0"/>
          </p:cNvCxnSpPr>
          <p:nvPr/>
        </p:nvCxnSpPr>
        <p:spPr>
          <a:xfrm flipH="1">
            <a:off x="4368022" y="4096499"/>
            <a:ext cx="158118" cy="1960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>
            <a:stCxn id="94" idx="2"/>
          </p:cNvCxnSpPr>
          <p:nvPr/>
        </p:nvCxnSpPr>
        <p:spPr>
          <a:xfrm>
            <a:off x="4650154" y="4099571"/>
            <a:ext cx="30488" cy="2542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Заголовок 1"/>
          <p:cNvSpPr txBox="1">
            <a:spLocks/>
          </p:cNvSpPr>
          <p:nvPr/>
        </p:nvSpPr>
        <p:spPr>
          <a:xfrm>
            <a:off x="0" y="2114"/>
            <a:ext cx="3506390" cy="923294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prstClr val="black"/>
                </a:solidFill>
              </a:rPr>
              <a:t/>
            </a:r>
            <a:br>
              <a:rPr lang="ru-RU" sz="1800" b="1" dirty="0" smtClean="0">
                <a:solidFill>
                  <a:prstClr val="black"/>
                </a:solidFill>
              </a:rPr>
            </a:br>
            <a:r>
              <a:rPr lang="ru-RU" sz="1800" b="1" dirty="0" smtClean="0">
                <a:solidFill>
                  <a:prstClr val="black"/>
                </a:solidFill>
              </a:rPr>
              <a:t/>
            </a:r>
            <a:br>
              <a:rPr lang="ru-RU" sz="1800" b="1" dirty="0" smtClean="0">
                <a:solidFill>
                  <a:prstClr val="black"/>
                </a:solidFill>
              </a:rPr>
            </a:b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</a:t>
            </a:r>
          </a:p>
          <a:p>
            <a:pPr>
              <a:spcBef>
                <a:spcPts val="0"/>
              </a:spcBef>
            </a:pP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временного ограничения движения транспортных средств на автомобильных дорогах в </a:t>
            </a:r>
          </a:p>
          <a:p>
            <a:pPr>
              <a:spcBef>
                <a:spcPts val="0"/>
              </a:spcBef>
            </a:pP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Домодедово 9 мая 2021 года</a:t>
            </a:r>
            <a:endParaRPr lang="ru-RU" sz="5600" dirty="0">
              <a:solidFill>
                <a:prstClr val="black"/>
              </a:solidFill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3824862" y="3126674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97" name="Прямая со стрелкой 96"/>
          <p:cNvCxnSpPr/>
          <p:nvPr/>
        </p:nvCxnSpPr>
        <p:spPr>
          <a:xfrm flipH="1" flipV="1">
            <a:off x="3863340" y="3234676"/>
            <a:ext cx="538785" cy="5170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3640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Лебедев И.А.</dc:creator>
  <cp:lastModifiedBy>Воронова Л.Н.</cp:lastModifiedBy>
  <cp:revision>7</cp:revision>
  <cp:lastPrinted>2021-03-29T10:03:28Z</cp:lastPrinted>
  <dcterms:created xsi:type="dcterms:W3CDTF">2021-03-19T12:45:07Z</dcterms:created>
  <dcterms:modified xsi:type="dcterms:W3CDTF">2021-04-05T15:06:42Z</dcterms:modified>
</cp:coreProperties>
</file>