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0" y="0"/>
            <a:ext cx="2987824" cy="76470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dirty="0">
              <a:solidFill>
                <a:prstClr val="black"/>
              </a:solidFill>
            </a:endParaRPr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6813376"/>
          </a:xfrm>
          <a:prstGeom prst="rect">
            <a:avLst/>
          </a:prstGeom>
          <a:solidFill>
            <a:schemeClr val="tx1"/>
          </a:solidFill>
          <a:ln>
            <a:noFill/>
          </a:ln>
        </p:spPr>
      </p:pic>
      <p:sp>
        <p:nvSpPr>
          <p:cNvPr id="8" name="Прямоугольник 7"/>
          <p:cNvSpPr/>
          <p:nvPr/>
        </p:nvSpPr>
        <p:spPr>
          <a:xfrm>
            <a:off x="6155365" y="14604"/>
            <a:ext cx="2987824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prstClr val="black"/>
                </a:solidFill>
              </a:rPr>
              <a:t>«Утверждено</a:t>
            </a:r>
            <a:r>
              <a:rPr lang="ru-RU" sz="1400" dirty="0">
                <a:solidFill>
                  <a:prstClr val="black"/>
                </a:solidFill>
              </a:rPr>
              <a:t>»</a:t>
            </a:r>
          </a:p>
          <a:p>
            <a:r>
              <a:rPr lang="ru-RU" sz="1400" dirty="0" smtClean="0">
                <a:solidFill>
                  <a:prstClr val="black"/>
                </a:solidFill>
              </a:rPr>
              <a:t>постановлением администрации </a:t>
            </a:r>
            <a:endParaRPr lang="ru-RU" sz="1400" dirty="0">
              <a:solidFill>
                <a:prstClr val="black"/>
              </a:solidFill>
            </a:endParaRPr>
          </a:p>
          <a:p>
            <a:r>
              <a:rPr lang="ru-RU" sz="1400" dirty="0">
                <a:solidFill>
                  <a:prstClr val="black"/>
                </a:solidFill>
              </a:rPr>
              <a:t>городского  округа  Домодедово</a:t>
            </a:r>
          </a:p>
          <a:p>
            <a:r>
              <a:rPr lang="ru-RU" sz="1400" dirty="0">
                <a:solidFill>
                  <a:prstClr val="black"/>
                </a:solidFill>
              </a:rPr>
              <a:t>от  </a:t>
            </a:r>
            <a:r>
              <a:rPr lang="ru-RU" sz="1400" dirty="0" smtClean="0">
                <a:solidFill>
                  <a:prstClr val="black"/>
                </a:solidFill>
              </a:rPr>
              <a:t>«05» 04.2021 </a:t>
            </a:r>
            <a:r>
              <a:rPr lang="ru-RU" sz="1400" dirty="0">
                <a:solidFill>
                  <a:prstClr val="black"/>
                </a:solidFill>
              </a:rPr>
              <a:t>г. </a:t>
            </a:r>
            <a:r>
              <a:rPr lang="ru-RU" sz="1400" smtClean="0">
                <a:solidFill>
                  <a:prstClr val="black"/>
                </a:solidFill>
              </a:rPr>
              <a:t>№</a:t>
            </a:r>
            <a:r>
              <a:rPr lang="ru-RU" sz="1400">
                <a:solidFill>
                  <a:prstClr val="black"/>
                </a:solidFill>
              </a:rPr>
              <a:t> </a:t>
            </a:r>
            <a:r>
              <a:rPr lang="ru-RU" sz="1400" smtClean="0">
                <a:solidFill>
                  <a:prstClr val="black"/>
                </a:solidFill>
              </a:rPr>
              <a:t>675</a:t>
            </a:r>
            <a:endParaRPr lang="ru-RU" sz="1400" dirty="0">
              <a:solidFill>
                <a:prstClr val="black"/>
              </a:solidFill>
            </a:endParaRPr>
          </a:p>
        </p:txBody>
      </p:sp>
      <p:pic>
        <p:nvPicPr>
          <p:cNvPr id="11" name="Рисунок 10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4947064" y="2981928"/>
            <a:ext cx="308306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Рисунок 11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731346" y="3007045"/>
            <a:ext cx="308306" cy="62638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66967" y="348111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98692" y="5559690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44295">
            <a:off x="2007335" y="1749669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Овал 6"/>
          <p:cNvSpPr/>
          <p:nvPr/>
        </p:nvSpPr>
        <p:spPr>
          <a:xfrm>
            <a:off x="1990612" y="2456998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18" name="Прямая со стрелкой 17"/>
          <p:cNvCxnSpPr>
            <a:stCxn id="15" idx="2"/>
          </p:cNvCxnSpPr>
          <p:nvPr/>
        </p:nvCxnSpPr>
        <p:spPr>
          <a:xfrm flipH="1">
            <a:off x="2078776" y="2120203"/>
            <a:ext cx="90625" cy="2873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Овал 26"/>
          <p:cNvSpPr/>
          <p:nvPr/>
        </p:nvSpPr>
        <p:spPr>
          <a:xfrm flipH="1">
            <a:off x="5024673" y="427418"/>
            <a:ext cx="76542" cy="1067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flipH="1" flipV="1">
            <a:off x="5101217" y="534154"/>
            <a:ext cx="459068" cy="306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 flipH="1" flipV="1">
            <a:off x="5712685" y="5750471"/>
            <a:ext cx="459068" cy="306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Овал 30"/>
          <p:cNvSpPr/>
          <p:nvPr/>
        </p:nvSpPr>
        <p:spPr>
          <a:xfrm flipH="1">
            <a:off x="6155365" y="3645024"/>
            <a:ext cx="76542" cy="1067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32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32240" y="3565717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33" name="Прямая со стрелкой 32"/>
          <p:cNvCxnSpPr/>
          <p:nvPr/>
        </p:nvCxnSpPr>
        <p:spPr>
          <a:xfrm flipH="1" flipV="1">
            <a:off x="6273172" y="3696883"/>
            <a:ext cx="459068" cy="306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Овал 33"/>
          <p:cNvSpPr/>
          <p:nvPr/>
        </p:nvSpPr>
        <p:spPr>
          <a:xfrm flipH="1">
            <a:off x="5942219" y="4005064"/>
            <a:ext cx="76542" cy="1067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35" name="Прямая со стрелкой 34"/>
          <p:cNvCxnSpPr/>
          <p:nvPr/>
        </p:nvCxnSpPr>
        <p:spPr>
          <a:xfrm flipH="1" flipV="1">
            <a:off x="6071607" y="4096499"/>
            <a:ext cx="459068" cy="306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6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79758" y="4035657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7" name="Овал 36"/>
          <p:cNvSpPr/>
          <p:nvPr/>
        </p:nvSpPr>
        <p:spPr>
          <a:xfrm flipH="1">
            <a:off x="5956794" y="4679112"/>
            <a:ext cx="76542" cy="1067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38" name="Прямая со стрелкой 37"/>
          <p:cNvCxnSpPr/>
          <p:nvPr/>
        </p:nvCxnSpPr>
        <p:spPr>
          <a:xfrm flipH="1" flipV="1">
            <a:off x="6051112" y="4770547"/>
            <a:ext cx="459068" cy="306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675" y="4659710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16971" y="5076257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1" name="Овал 40"/>
          <p:cNvSpPr/>
          <p:nvPr/>
        </p:nvSpPr>
        <p:spPr>
          <a:xfrm flipH="1">
            <a:off x="2987824" y="4128072"/>
            <a:ext cx="76542" cy="1067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2" name="Прямая со стрелкой 41"/>
          <p:cNvCxnSpPr/>
          <p:nvPr/>
        </p:nvCxnSpPr>
        <p:spPr>
          <a:xfrm flipH="1" flipV="1">
            <a:off x="3684814" y="4464711"/>
            <a:ext cx="402634" cy="53519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4" name="Рисунок 43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5199291" y="4709406"/>
            <a:ext cx="308306" cy="58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5" name="Рисунок 44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840912" y="4686713"/>
            <a:ext cx="308306" cy="626386"/>
          </a:xfrm>
          <a:prstGeom prst="rect">
            <a:avLst/>
          </a:prstGeom>
          <a:noFill/>
          <a:ln>
            <a:noFill/>
          </a:ln>
        </p:spPr>
      </p:pic>
      <p:sp>
        <p:nvSpPr>
          <p:cNvPr id="46" name="Овал 45"/>
          <p:cNvSpPr/>
          <p:nvPr/>
        </p:nvSpPr>
        <p:spPr>
          <a:xfrm flipH="1">
            <a:off x="2203048" y="1052736"/>
            <a:ext cx="76542" cy="10673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47" name="Прямая со стрелкой 46"/>
          <p:cNvCxnSpPr/>
          <p:nvPr/>
        </p:nvCxnSpPr>
        <p:spPr>
          <a:xfrm flipH="1" flipV="1">
            <a:off x="2279590" y="1108036"/>
            <a:ext cx="459068" cy="306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8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8658" y="925408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Овал 42"/>
          <p:cNvSpPr/>
          <p:nvPr/>
        </p:nvSpPr>
        <p:spPr>
          <a:xfrm>
            <a:off x="2689741" y="2780928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49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128449">
            <a:off x="1804569" y="3395553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0" name="Прямая со стрелкой 49"/>
          <p:cNvCxnSpPr>
            <a:stCxn id="49" idx="1"/>
            <a:endCxn id="43" idx="2"/>
          </p:cNvCxnSpPr>
          <p:nvPr/>
        </p:nvCxnSpPr>
        <p:spPr>
          <a:xfrm flipV="1">
            <a:off x="2173117" y="2834881"/>
            <a:ext cx="516624" cy="71060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 rot="535093">
            <a:off x="4616853" y="3873627"/>
            <a:ext cx="9687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</a:rPr>
              <a:t>ул. Горького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51" name="Прямоугольник 50"/>
          <p:cNvSpPr/>
          <p:nvPr/>
        </p:nvSpPr>
        <p:spPr>
          <a:xfrm rot="16358436">
            <a:off x="5337678" y="4400577"/>
            <a:ext cx="106272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</a:rPr>
              <a:t>ул. Школьная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52" name="Прямоугольник 51"/>
          <p:cNvSpPr/>
          <p:nvPr/>
        </p:nvSpPr>
        <p:spPr>
          <a:xfrm rot="15561294">
            <a:off x="1495086" y="1797214"/>
            <a:ext cx="195213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200" dirty="0" smtClean="0">
                <a:solidFill>
                  <a:prstClr val="black"/>
                </a:solidFill>
              </a:rPr>
              <a:t>ул. 1-я </a:t>
            </a:r>
            <a:r>
              <a:rPr lang="ru-RU" sz="1200" dirty="0" err="1" smtClean="0">
                <a:solidFill>
                  <a:prstClr val="black"/>
                </a:solidFill>
              </a:rPr>
              <a:t>Коммунистическаяч</a:t>
            </a:r>
            <a:endParaRPr lang="ru-RU" sz="1200" dirty="0">
              <a:solidFill>
                <a:prstClr val="black"/>
              </a:solidFill>
            </a:endParaRPr>
          </a:p>
        </p:txBody>
      </p:sp>
      <p:sp>
        <p:nvSpPr>
          <p:cNvPr id="53" name="Овал 52"/>
          <p:cNvSpPr/>
          <p:nvPr/>
        </p:nvSpPr>
        <p:spPr>
          <a:xfrm>
            <a:off x="2747310" y="3491434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54" name="Прямая со стрелкой 53"/>
          <p:cNvCxnSpPr>
            <a:stCxn id="49" idx="1"/>
          </p:cNvCxnSpPr>
          <p:nvPr/>
        </p:nvCxnSpPr>
        <p:spPr>
          <a:xfrm flipV="1">
            <a:off x="2173117" y="3545387"/>
            <a:ext cx="516624" cy="9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Овал 54"/>
          <p:cNvSpPr/>
          <p:nvPr/>
        </p:nvSpPr>
        <p:spPr>
          <a:xfrm>
            <a:off x="3635896" y="4299837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6" name="Овал 55"/>
          <p:cNvSpPr/>
          <p:nvPr/>
        </p:nvSpPr>
        <p:spPr>
          <a:xfrm>
            <a:off x="3635896" y="4096499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7" name="Овал 56"/>
          <p:cNvSpPr/>
          <p:nvPr/>
        </p:nvSpPr>
        <p:spPr>
          <a:xfrm>
            <a:off x="3788296" y="4126343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8" name="Овал 57"/>
          <p:cNvSpPr/>
          <p:nvPr/>
        </p:nvSpPr>
        <p:spPr>
          <a:xfrm>
            <a:off x="3778523" y="4356805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59" name="Овал 58"/>
          <p:cNvSpPr/>
          <p:nvPr/>
        </p:nvSpPr>
        <p:spPr>
          <a:xfrm>
            <a:off x="4038530" y="4209545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0" name="Овал 59"/>
          <p:cNvSpPr/>
          <p:nvPr/>
        </p:nvSpPr>
        <p:spPr>
          <a:xfrm>
            <a:off x="4029477" y="4431170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1" name="Овал 60"/>
          <p:cNvSpPr/>
          <p:nvPr/>
        </p:nvSpPr>
        <p:spPr>
          <a:xfrm>
            <a:off x="4319105" y="4292568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2" name="Овал 61"/>
          <p:cNvSpPr/>
          <p:nvPr/>
        </p:nvSpPr>
        <p:spPr>
          <a:xfrm>
            <a:off x="4601237" y="4377217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3" name="Овал 62"/>
          <p:cNvSpPr/>
          <p:nvPr/>
        </p:nvSpPr>
        <p:spPr>
          <a:xfrm>
            <a:off x="4319105" y="453907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4" name="Овал 63"/>
          <p:cNvSpPr/>
          <p:nvPr/>
        </p:nvSpPr>
        <p:spPr>
          <a:xfrm>
            <a:off x="4610291" y="4652122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65" name="Овал 64"/>
          <p:cNvSpPr/>
          <p:nvPr/>
        </p:nvSpPr>
        <p:spPr>
          <a:xfrm>
            <a:off x="4926839" y="469661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66" name="Прямая со стрелкой 65"/>
          <p:cNvCxnSpPr/>
          <p:nvPr/>
        </p:nvCxnSpPr>
        <p:spPr>
          <a:xfrm flipH="1" flipV="1">
            <a:off x="3837215" y="4485123"/>
            <a:ext cx="299149" cy="59113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Прямая со стрелкой 66"/>
          <p:cNvCxnSpPr/>
          <p:nvPr/>
        </p:nvCxnSpPr>
        <p:spPr>
          <a:xfrm flipH="1" flipV="1">
            <a:off x="4087448" y="4539077"/>
            <a:ext cx="96131" cy="53718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Прямая со стрелкой 67"/>
          <p:cNvCxnSpPr/>
          <p:nvPr/>
        </p:nvCxnSpPr>
        <p:spPr>
          <a:xfrm flipV="1">
            <a:off x="4203014" y="4679113"/>
            <a:ext cx="165008" cy="39714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Прямая со стрелкой 68"/>
          <p:cNvCxnSpPr>
            <a:stCxn id="40" idx="0"/>
          </p:cNvCxnSpPr>
          <p:nvPr/>
        </p:nvCxnSpPr>
        <p:spPr>
          <a:xfrm flipV="1">
            <a:off x="4203014" y="4760029"/>
            <a:ext cx="398223" cy="31622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Прямая со стрелкой 72"/>
          <p:cNvCxnSpPr>
            <a:stCxn id="40" idx="0"/>
          </p:cNvCxnSpPr>
          <p:nvPr/>
        </p:nvCxnSpPr>
        <p:spPr>
          <a:xfrm flipV="1">
            <a:off x="4203014" y="4807667"/>
            <a:ext cx="723825" cy="26859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Прямая со стрелкой 76"/>
          <p:cNvCxnSpPr>
            <a:stCxn id="49" idx="1"/>
          </p:cNvCxnSpPr>
          <p:nvPr/>
        </p:nvCxnSpPr>
        <p:spPr>
          <a:xfrm>
            <a:off x="2173117" y="3545484"/>
            <a:ext cx="751584" cy="604968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Овал 84"/>
          <p:cNvSpPr/>
          <p:nvPr/>
        </p:nvSpPr>
        <p:spPr>
          <a:xfrm>
            <a:off x="3624040" y="308227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6" name="Овал 85"/>
          <p:cNvSpPr/>
          <p:nvPr/>
        </p:nvSpPr>
        <p:spPr>
          <a:xfrm>
            <a:off x="4078394" y="323467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7" name="Овал 86"/>
          <p:cNvSpPr/>
          <p:nvPr/>
        </p:nvSpPr>
        <p:spPr>
          <a:xfrm>
            <a:off x="4353208" y="3306396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8" name="Овал 87"/>
          <p:cNvSpPr/>
          <p:nvPr/>
        </p:nvSpPr>
        <p:spPr>
          <a:xfrm>
            <a:off x="4650154" y="3395321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89" name="Овал 88"/>
          <p:cNvSpPr/>
          <p:nvPr/>
        </p:nvSpPr>
        <p:spPr>
          <a:xfrm>
            <a:off x="5024673" y="3503227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0" name="Овал 89"/>
          <p:cNvSpPr/>
          <p:nvPr/>
        </p:nvSpPr>
        <p:spPr>
          <a:xfrm>
            <a:off x="3491880" y="2780928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1" name="Овал 90"/>
          <p:cNvSpPr/>
          <p:nvPr/>
        </p:nvSpPr>
        <p:spPr>
          <a:xfrm>
            <a:off x="4038531" y="2920569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2" name="Овал 91"/>
          <p:cNvSpPr/>
          <p:nvPr/>
        </p:nvSpPr>
        <p:spPr>
          <a:xfrm>
            <a:off x="4402125" y="3053390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sp>
        <p:nvSpPr>
          <p:cNvPr id="93" name="Овал 92"/>
          <p:cNvSpPr/>
          <p:nvPr/>
        </p:nvSpPr>
        <p:spPr>
          <a:xfrm>
            <a:off x="5260405" y="3563849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pic>
        <p:nvPicPr>
          <p:cNvPr id="94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64111" y="3727485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5" name="Picture 3" descr="D:\_Мои документы\Мои рисунки\3.1_Russian_road_sign.svg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0322" y="1880173"/>
            <a:ext cx="372086" cy="3720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96" name="Прямая со стрелкой 95"/>
          <p:cNvCxnSpPr/>
          <p:nvPr/>
        </p:nvCxnSpPr>
        <p:spPr>
          <a:xfrm flipH="1">
            <a:off x="3589714" y="2174783"/>
            <a:ext cx="439763" cy="606145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Прямая со стрелкой 97"/>
          <p:cNvCxnSpPr>
            <a:stCxn id="95" idx="2"/>
          </p:cNvCxnSpPr>
          <p:nvPr/>
        </p:nvCxnSpPr>
        <p:spPr>
          <a:xfrm flipH="1">
            <a:off x="4127312" y="2252259"/>
            <a:ext cx="9053" cy="66831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1" name="Прямая со стрелкой 100"/>
          <p:cNvCxnSpPr/>
          <p:nvPr/>
        </p:nvCxnSpPr>
        <p:spPr>
          <a:xfrm>
            <a:off x="4237022" y="2281473"/>
            <a:ext cx="214020" cy="747002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Прямая со стрелкой 105"/>
          <p:cNvCxnSpPr/>
          <p:nvPr/>
        </p:nvCxnSpPr>
        <p:spPr>
          <a:xfrm flipH="1" flipV="1">
            <a:off x="3684813" y="3234676"/>
            <a:ext cx="815147" cy="565537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" name="Прямая со стрелкой 108"/>
          <p:cNvCxnSpPr/>
          <p:nvPr/>
        </p:nvCxnSpPr>
        <p:spPr>
          <a:xfrm flipH="1" flipV="1">
            <a:off x="4176230" y="3387077"/>
            <a:ext cx="323729" cy="36468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Прямая со стрелкой 113"/>
          <p:cNvCxnSpPr>
            <a:endCxn id="87" idx="4"/>
          </p:cNvCxnSpPr>
          <p:nvPr/>
        </p:nvCxnSpPr>
        <p:spPr>
          <a:xfrm flipH="1" flipV="1">
            <a:off x="4402125" y="3414302"/>
            <a:ext cx="162801" cy="31318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" name="Прямая со стрелкой 116"/>
          <p:cNvCxnSpPr/>
          <p:nvPr/>
        </p:nvCxnSpPr>
        <p:spPr>
          <a:xfrm flipV="1">
            <a:off x="4601237" y="3530851"/>
            <a:ext cx="79405" cy="16603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Прямая со стрелкой 119"/>
          <p:cNvCxnSpPr/>
          <p:nvPr/>
        </p:nvCxnSpPr>
        <p:spPr>
          <a:xfrm flipV="1">
            <a:off x="4747988" y="3599340"/>
            <a:ext cx="227768" cy="128146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Прямая со стрелкой 122"/>
          <p:cNvCxnSpPr/>
          <p:nvPr/>
        </p:nvCxnSpPr>
        <p:spPr>
          <a:xfrm flipV="1">
            <a:off x="4836197" y="3663414"/>
            <a:ext cx="424208" cy="13679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Прямая со стрелкой 125"/>
          <p:cNvCxnSpPr/>
          <p:nvPr/>
        </p:nvCxnSpPr>
        <p:spPr>
          <a:xfrm flipH="1">
            <a:off x="3733730" y="3913528"/>
            <a:ext cx="683209" cy="14490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Прямая со стрелкой 129"/>
          <p:cNvCxnSpPr/>
          <p:nvPr/>
        </p:nvCxnSpPr>
        <p:spPr>
          <a:xfrm flipH="1">
            <a:off x="3886131" y="3985980"/>
            <a:ext cx="564911" cy="140363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Прямая со стрелкой 132"/>
          <p:cNvCxnSpPr/>
          <p:nvPr/>
        </p:nvCxnSpPr>
        <p:spPr>
          <a:xfrm flipH="1">
            <a:off x="4168587" y="4012126"/>
            <a:ext cx="331373" cy="16931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Прямая со стрелкой 135"/>
          <p:cNvCxnSpPr>
            <a:endCxn id="61" idx="0"/>
          </p:cNvCxnSpPr>
          <p:nvPr/>
        </p:nvCxnSpPr>
        <p:spPr>
          <a:xfrm flipH="1">
            <a:off x="4368022" y="4096499"/>
            <a:ext cx="158118" cy="19606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Прямая со стрелкой 140"/>
          <p:cNvCxnSpPr>
            <a:stCxn id="94" idx="2"/>
          </p:cNvCxnSpPr>
          <p:nvPr/>
        </p:nvCxnSpPr>
        <p:spPr>
          <a:xfrm>
            <a:off x="4650154" y="4099571"/>
            <a:ext cx="30488" cy="254219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3" name="Заголовок 1"/>
          <p:cNvSpPr txBox="1">
            <a:spLocks/>
          </p:cNvSpPr>
          <p:nvPr/>
        </p:nvSpPr>
        <p:spPr>
          <a:xfrm>
            <a:off x="0" y="2114"/>
            <a:ext cx="3506390" cy="923294"/>
          </a:xfrm>
          <a:prstGeom prst="rect">
            <a:avLst/>
          </a:prstGeom>
          <a:solidFill>
            <a:srgbClr val="FFFF99"/>
          </a:solidFill>
        </p:spPr>
        <p:txBody>
          <a:bodyPr vert="horz" lIns="91440" tIns="45720" rIns="91440" bIns="45720" rtlCol="0" anchor="ctr">
            <a:normAutofit fontScale="250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1800" b="1" dirty="0" smtClean="0">
                <a:solidFill>
                  <a:prstClr val="black"/>
                </a:solidFill>
              </a:rPr>
              <a:t/>
            </a:r>
            <a:br>
              <a:rPr lang="ru-RU" sz="1800" b="1" dirty="0" smtClean="0">
                <a:solidFill>
                  <a:prstClr val="black"/>
                </a:solidFill>
              </a:rPr>
            </a:b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СХЕМА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временного ограничения движения транспортных средств на автомобильных дорогах в </a:t>
            </a:r>
          </a:p>
          <a:p>
            <a:pPr>
              <a:spcBef>
                <a:spcPts val="0"/>
              </a:spcBef>
            </a:pPr>
            <a:r>
              <a:rPr lang="ru-RU" sz="5600" b="1" dirty="0" smtClean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г. Домодедово 9 мая 2021 года</a:t>
            </a:r>
            <a:endParaRPr lang="ru-RU" sz="5600" dirty="0">
              <a:solidFill>
                <a:prstClr val="black"/>
              </a:solidFill>
            </a:endParaRPr>
          </a:p>
        </p:txBody>
      </p:sp>
      <p:sp>
        <p:nvSpPr>
          <p:cNvPr id="84" name="Овал 83"/>
          <p:cNvSpPr/>
          <p:nvPr/>
        </p:nvSpPr>
        <p:spPr>
          <a:xfrm>
            <a:off x="3824862" y="3126674"/>
            <a:ext cx="97834" cy="10790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prstClr val="white"/>
              </a:solidFill>
            </a:endParaRPr>
          </a:p>
        </p:txBody>
      </p:sp>
      <p:cxnSp>
        <p:nvCxnSpPr>
          <p:cNvPr id="97" name="Прямая со стрелкой 96"/>
          <p:cNvCxnSpPr/>
          <p:nvPr/>
        </p:nvCxnSpPr>
        <p:spPr>
          <a:xfrm flipH="1" flipV="1">
            <a:off x="3863340" y="3234676"/>
            <a:ext cx="538785" cy="517084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9536406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</TotalTime>
  <Words>27</Words>
  <Application>Microsoft Office PowerPoint</Application>
  <PresentationFormat>Экран (4:3)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Лебедев И.А.</dc:creator>
  <cp:lastModifiedBy>Воронова Л.Н.</cp:lastModifiedBy>
  <cp:revision>7</cp:revision>
  <cp:lastPrinted>2021-03-29T10:03:28Z</cp:lastPrinted>
  <dcterms:created xsi:type="dcterms:W3CDTF">2021-03-19T12:45:07Z</dcterms:created>
  <dcterms:modified xsi:type="dcterms:W3CDTF">2021-04-05T15:06:42Z</dcterms:modified>
</cp:coreProperties>
</file>