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7"/>
  </p:notesMasterIdLst>
  <p:sldIdLst>
    <p:sldId id="2898" r:id="rId2"/>
    <p:sldId id="2894" r:id="rId3"/>
    <p:sldId id="2895" r:id="rId4"/>
    <p:sldId id="2896" r:id="rId5"/>
    <p:sldId id="2897" r:id="rId6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娣辫壊鏍峰紡 1 - 寮鸿皟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涓害鏍峰紡 2 - 寮鸿皟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109" autoAdjust="0"/>
    <p:restoredTop sz="96197"/>
  </p:normalViewPr>
  <p:slideViewPr>
    <p:cSldViewPr snapToGrid="0" snapToObjects="1">
      <p:cViewPr varScale="1">
        <p:scale>
          <a:sx n="116" d="100"/>
          <a:sy n="116" d="100"/>
        </p:scale>
        <p:origin x="84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AA4A8-BA31-B14E-B1FF-E0E94B8C0259}" type="datetimeFigureOut">
              <a:rPr lang="x-none" smtClean="0"/>
              <a:t>06.05.2022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42F1B-33B6-2848-8488-B39D5D69E6F4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36663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09601"/>
            <a:ext cx="103632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953000"/>
            <a:ext cx="85344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5D32-552E-C344-BE8B-6CF88A77F5DB}" type="datetimeFigureOut">
              <a:rPr lang="x-none" smtClean="0"/>
              <a:t>06.05.2022</a:t>
            </a:fld>
            <a:endParaRPr lang="x-none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950547-864C-C44A-9A6B-DAF5D7A78A67}" type="slidenum">
              <a:rPr lang="x-none" smtClean="0"/>
              <a:t>‹#›</a:t>
            </a:fld>
            <a:endParaRPr lang="x-non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x-non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5D32-552E-C344-BE8B-6CF88A77F5DB}" type="datetimeFigureOut">
              <a:rPr lang="x-none" smtClean="0"/>
              <a:t>06.05.2022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0547-864C-C44A-9A6B-DAF5D7A78A67}" type="slidenum">
              <a:rPr lang="x-none" smtClean="0"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5D32-552E-C344-BE8B-6CF88A77F5DB}" type="datetimeFigureOut">
              <a:rPr lang="x-none" smtClean="0"/>
              <a:t>06.05.2022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0547-864C-C44A-9A6B-DAF5D7A78A67}" type="slidenum">
              <a:rPr lang="x-none" smtClean="0"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5D32-552E-C344-BE8B-6CF88A77F5DB}" type="datetimeFigureOut">
              <a:rPr lang="x-none" smtClean="0"/>
              <a:t>06.05.2022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0547-864C-C44A-9A6B-DAF5D7A78A67}" type="slidenum">
              <a:rPr lang="x-none" smtClean="0"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371601"/>
            <a:ext cx="103632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068764"/>
            <a:ext cx="103632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5D32-552E-C344-BE8B-6CF88A77F5DB}" type="datetimeFigureOut">
              <a:rPr lang="x-none" smtClean="0"/>
              <a:t>06.05.2022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0547-864C-C44A-9A6B-DAF5D7A78A67}" type="slidenum">
              <a:rPr lang="x-none" smtClean="0"/>
              <a:t>‹#›</a:t>
            </a:fld>
            <a:endParaRPr lang="x-none"/>
          </a:p>
        </p:txBody>
      </p:sp>
      <p:sp>
        <p:nvSpPr>
          <p:cNvPr id="7" name="Oval 6"/>
          <p:cNvSpPr/>
          <p:nvPr/>
        </p:nvSpPr>
        <p:spPr>
          <a:xfrm>
            <a:off x="59944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2611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728971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5D32-552E-C344-BE8B-6CF88A77F5DB}" type="datetimeFigureOut">
              <a:rPr lang="x-none" smtClean="0"/>
              <a:t>06.05.2022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0547-864C-C44A-9A6B-DAF5D7A78A67}" type="slidenum">
              <a:rPr lang="x-none" smtClean="0"/>
              <a:t>‹#›</a:t>
            </a:fld>
            <a:endParaRPr lang="x-non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87680" y="1600200"/>
            <a:ext cx="5388864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5386917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1" y="1600200"/>
            <a:ext cx="5389033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5D32-552E-C344-BE8B-6CF88A77F5DB}" type="datetimeFigureOut">
              <a:rPr lang="x-none" smtClean="0"/>
              <a:t>06.05.2022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0547-864C-C44A-9A6B-DAF5D7A78A67}" type="slidenum">
              <a:rPr lang="x-none" smtClean="0"/>
              <a:t>‹#›</a:t>
            </a:fld>
            <a:endParaRPr lang="x-non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12848"/>
            <a:ext cx="5388864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230112" y="2212849"/>
            <a:ext cx="5388864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5D32-552E-C344-BE8B-6CF88A77F5DB}" type="datetimeFigureOut">
              <a:rPr lang="x-none" smtClean="0"/>
              <a:t>06.05.2022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0547-864C-C44A-9A6B-DAF5D7A78A67}" type="slidenum">
              <a:rPr lang="x-none" smtClean="0"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5D32-552E-C344-BE8B-6CF88A77F5DB}" type="datetimeFigureOut">
              <a:rPr lang="x-none" smtClean="0"/>
              <a:t>06.05.2022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0547-864C-C44A-9A6B-DAF5D7A78A67}" type="slidenum">
              <a:rPr lang="x-none" smtClean="0"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6117" y="266700"/>
            <a:ext cx="4011084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8850" y="273051"/>
            <a:ext cx="66611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6117" y="2438401"/>
            <a:ext cx="4011084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5D32-552E-C344-BE8B-6CF88A77F5DB}" type="datetimeFigureOut">
              <a:rPr lang="x-none" smtClean="0"/>
              <a:t>06.05.2022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0547-864C-C44A-9A6B-DAF5D7A78A67}" type="slidenum">
              <a:rPr lang="x-none" smtClean="0"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435" y="228600"/>
            <a:ext cx="7615765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0835" y="1143000"/>
            <a:ext cx="8072965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9435" y="5810250"/>
            <a:ext cx="7615765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5D32-552E-C344-BE8B-6CF88A77F5DB}" type="datetimeFigureOut">
              <a:rPr lang="x-none" smtClean="0"/>
              <a:t>06.05.2022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50547-864C-C44A-9A6B-DAF5D7A78A67}" type="slidenum">
              <a:rPr lang="x-none" smtClean="0"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84463" y="6356351"/>
            <a:ext cx="2781300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4525D32-552E-C344-BE8B-6CF88A77F5DB}" type="datetimeFigureOut">
              <a:rPr lang="x-none" smtClean="0"/>
              <a:t>06.05.2022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78887" y="6356351"/>
            <a:ext cx="3797300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91038" y="6356351"/>
            <a:ext cx="749300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6950547-864C-C44A-9A6B-DAF5D7A78A67}" type="slidenum">
              <a:rPr lang="x-none" smtClean="0"/>
              <a:t>‹#›</a:t>
            </a:fld>
            <a:endParaRPr lang="x-none"/>
          </a:p>
        </p:txBody>
      </p:sp>
      <p:sp>
        <p:nvSpPr>
          <p:cNvPr id="7" name="Oval 6"/>
          <p:cNvSpPr/>
          <p:nvPr/>
        </p:nvSpPr>
        <p:spPr>
          <a:xfrm>
            <a:off x="11277014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758826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579977" y="1924667"/>
            <a:ext cx="2409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hlinkClick r:id="rId3" action="ppaction://hlinksldjump"/>
              </a:rPr>
              <a:t>инструкция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47570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3823" y="562160"/>
            <a:ext cx="112548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/>
              <a:t>Инструкция по </a:t>
            </a:r>
            <a:r>
              <a:rPr lang="ru-RU" sz="2000" b="1" i="1" dirty="0" smtClean="0"/>
              <a:t>регистрации за оказанием государственной услуги  </a:t>
            </a:r>
            <a:r>
              <a:rPr lang="ru-RU" sz="2000" b="1" i="1" dirty="0"/>
              <a:t>содействия гражданам в поиске подходящей работы без признания гражданина безработным </a:t>
            </a:r>
            <a:r>
              <a:rPr lang="ru-RU" sz="2000" b="1" i="1" dirty="0" smtClean="0"/>
              <a:t>                                              (</a:t>
            </a:r>
            <a:r>
              <a:rPr lang="ru-RU" sz="2000" b="1" i="1" dirty="0"/>
              <a:t>без выплаты пособия)</a:t>
            </a:r>
          </a:p>
        </p:txBody>
      </p:sp>
      <p:pic>
        <p:nvPicPr>
          <p:cNvPr id="7" name="image13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53823" y="2298898"/>
            <a:ext cx="5759450" cy="3148965"/>
          </a:xfrm>
          <a:prstGeom prst="rect">
            <a:avLst/>
          </a:prstGeom>
          <a:ln/>
        </p:spPr>
      </p:pic>
      <p:pic>
        <p:nvPicPr>
          <p:cNvPr id="8" name="image8.png"/>
          <p:cNvPicPr/>
          <p:nvPr/>
        </p:nvPicPr>
        <p:blipFill rotWithShape="1">
          <a:blip r:embed="rId3"/>
          <a:srcRect b="28851"/>
          <a:stretch/>
        </p:blipFill>
        <p:spPr bwMode="auto">
          <a:xfrm>
            <a:off x="6615913" y="2298898"/>
            <a:ext cx="5262741" cy="31489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8241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2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30847" y="699134"/>
            <a:ext cx="5006827" cy="4753083"/>
          </a:xfrm>
          <a:prstGeom prst="rect">
            <a:avLst/>
          </a:prstGeom>
          <a:ln/>
        </p:spPr>
      </p:pic>
      <p:pic>
        <p:nvPicPr>
          <p:cNvPr id="3" name="image36.pn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6292649" y="699134"/>
            <a:ext cx="5064712" cy="4753083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79556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tretch>
            <a:fillRect/>
          </a:stretch>
        </p:blipFill>
        <p:spPr>
          <a:xfrm>
            <a:off x="953497" y="305262"/>
            <a:ext cx="3951789" cy="2506303"/>
          </a:xfrm>
          <a:prstGeom prst="rect">
            <a:avLst/>
          </a:prstGeom>
        </p:spPr>
      </p:pic>
      <p:pic>
        <p:nvPicPr>
          <p:cNvPr id="3" name="Рисунок 2"/>
          <p:cNvPicPr/>
          <p:nvPr/>
        </p:nvPicPr>
        <p:blipFill>
          <a:blip r:embed="rId3"/>
          <a:stretch>
            <a:fillRect/>
          </a:stretch>
        </p:blipFill>
        <p:spPr>
          <a:xfrm>
            <a:off x="6421282" y="413810"/>
            <a:ext cx="3654209" cy="239775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163405" y="3429000"/>
            <a:ext cx="66127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 fontAlgn="base"/>
            <a:r>
              <a:rPr lang="ru-RU" b="1" dirty="0"/>
              <a:t>Заведение резюме в </a:t>
            </a:r>
            <a:r>
              <a:rPr lang="ru-RU" b="1" dirty="0" smtClean="0"/>
              <a:t>Личном кабинете </a:t>
            </a:r>
            <a:r>
              <a:rPr lang="ru-RU" b="1" dirty="0"/>
              <a:t>соискателя</a:t>
            </a:r>
          </a:p>
        </p:txBody>
      </p:sp>
    </p:spTree>
    <p:extLst>
      <p:ext uri="{BB962C8B-B14F-4D97-AF65-F5344CB8AC3E}">
        <p14:creationId xmlns:p14="http://schemas.microsoft.com/office/powerpoint/2010/main" val="179556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839" y="957129"/>
            <a:ext cx="11169354" cy="494440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44622" y="6184087"/>
            <a:ext cx="41857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 fontAlgn="base"/>
            <a:r>
              <a:rPr lang="ru-RU" b="1" dirty="0"/>
              <a:t>Заполнение формы заявления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8923" y="348515"/>
            <a:ext cx="113402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fontAlgn="base"/>
            <a:r>
              <a:rPr lang="ru-RU" sz="2000" b="1" i="1" dirty="0"/>
              <a:t>Подача заявления на предоставление услуги</a:t>
            </a:r>
          </a:p>
        </p:txBody>
      </p:sp>
    </p:spTree>
    <p:extLst>
      <p:ext uri="{BB962C8B-B14F-4D97-AF65-F5344CB8AC3E}">
        <p14:creationId xmlns:p14="http://schemas.microsoft.com/office/powerpoint/2010/main" val="17955623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411</TotalTime>
  <Words>37</Words>
  <Application>Microsoft Office PowerPoint</Application>
  <PresentationFormat>Широкоэкранный</PresentationFormat>
  <Paragraphs>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Courier New</vt:lpstr>
      <vt:lpstr>Palatino Linotype</vt:lpstr>
      <vt:lpstr>Исполнительная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Andrey Kiryukhin</dc:creator>
  <cp:lastModifiedBy>Дрозенко Е.Ю.</cp:lastModifiedBy>
  <cp:revision>65</cp:revision>
  <dcterms:created xsi:type="dcterms:W3CDTF">1900-01-01T00:00:00Z</dcterms:created>
  <dcterms:modified xsi:type="dcterms:W3CDTF">2022-05-06T05:40:06Z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514FFD3A2BAA9A39FCA231620F8429FF</vt:lpwstr>
  </property>
  <property fmtid="{D5CDD505-2E9C-101B-9397-08002B2CF9AE}" pid="3" name="KSOProductBuildVer">
    <vt:lpwstr>2052-11.20.1</vt:lpwstr>
  </property>
</Properties>
</file>