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425" y="758905"/>
            <a:ext cx="9144000" cy="792088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Одностороннее 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движение транспортных средств                          по ул. Городская </a:t>
            </a:r>
            <a:r>
              <a:rPr lang="ru-RU" sz="22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мкр</a:t>
            </a:r>
            <a:r>
              <a:rPr lang="ru-RU" sz="2200" b="1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Северный г. Домодедово</a:t>
            </a:r>
            <a:endParaRPr lang="ru-RU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3" y="1551711"/>
            <a:ext cx="9144000" cy="522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73318">
            <a:off x="4322302" y="2614577"/>
            <a:ext cx="428679" cy="42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Стрелка вправо 8"/>
          <p:cNvSpPr/>
          <p:nvPr/>
        </p:nvSpPr>
        <p:spPr>
          <a:xfrm rot="6545711">
            <a:off x="4921684" y="2837780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" name="Picture 21" descr="D:\_Мои документы\Мои рисунки\5.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78372">
            <a:off x="3254916" y="5470282"/>
            <a:ext cx="336311" cy="33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76732">
            <a:off x="3026283" y="5775353"/>
            <a:ext cx="436942" cy="413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51743">
            <a:off x="4341325" y="5714743"/>
            <a:ext cx="4445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 5"/>
          <p:cNvSpPr/>
          <p:nvPr/>
        </p:nvSpPr>
        <p:spPr>
          <a:xfrm>
            <a:off x="5266255" y="2392105"/>
            <a:ext cx="14123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407493" y="2427430"/>
            <a:ext cx="141238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573039" y="2464113"/>
            <a:ext cx="14123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742985" y="6198308"/>
            <a:ext cx="81894" cy="962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953767" y="2608129"/>
            <a:ext cx="108483" cy="1033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6545711">
            <a:off x="4641383" y="3543432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6545711">
            <a:off x="4313176" y="4303536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6545711">
            <a:off x="4027668" y="5134982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6545711">
            <a:off x="3736272" y="5780485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056906" y="6267398"/>
            <a:ext cx="119385" cy="13760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" name="Picture 2" descr="D:\Мои документы\Мои рисунки\2.1_Russian_road_sign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74460">
            <a:off x="5010801" y="6017561"/>
            <a:ext cx="387515" cy="387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:\Мои документы\Мои рисунки\2.1_Russian_road_sign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74460">
            <a:off x="2612810" y="6327350"/>
            <a:ext cx="387515" cy="387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Овал 25"/>
          <p:cNvSpPr/>
          <p:nvPr/>
        </p:nvSpPr>
        <p:spPr>
          <a:xfrm>
            <a:off x="3529535" y="6496385"/>
            <a:ext cx="70619" cy="12571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89109" y="6352369"/>
            <a:ext cx="119953" cy="10974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529536" y="5858887"/>
            <a:ext cx="213449" cy="3084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184960" y="6081107"/>
            <a:ext cx="267279" cy="20699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5" idx="3"/>
          </p:cNvCxnSpPr>
          <p:nvPr/>
        </p:nvCxnSpPr>
        <p:spPr>
          <a:xfrm>
            <a:off x="4682516" y="2671875"/>
            <a:ext cx="244547" cy="180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528664" y="6245731"/>
            <a:ext cx="481629" cy="17864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057359" y="6549244"/>
            <a:ext cx="357745" cy="191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5" descr="D:\_Мои документы\Мои рисунки\4_1_5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14310">
            <a:off x="5406872" y="6134580"/>
            <a:ext cx="319868" cy="31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D:\_Мои документы\Мои рисунки\4_1_5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51788" flipH="1">
            <a:off x="2305160" y="6274004"/>
            <a:ext cx="305142" cy="3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6762970" y="-10536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Утверждена</a:t>
            </a:r>
          </a:p>
          <a:p>
            <a:r>
              <a:rPr lang="ru-RU" sz="1100" b="1" dirty="0" smtClean="0"/>
              <a:t>Постановлением Администрации городского округа Домодедово</a:t>
            </a:r>
          </a:p>
          <a:p>
            <a:r>
              <a:rPr lang="ru-RU" sz="1100" b="1" dirty="0"/>
              <a:t>о</a:t>
            </a:r>
            <a:r>
              <a:rPr lang="ru-RU" sz="1100" b="1" dirty="0" smtClean="0"/>
              <a:t>т « </a:t>
            </a:r>
            <a:r>
              <a:rPr lang="ru-RU" sz="1100" b="1" dirty="0" smtClean="0"/>
              <a:t>18 » 08.2021 </a:t>
            </a:r>
            <a:r>
              <a:rPr lang="ru-RU" sz="1100" b="1" dirty="0" smtClean="0"/>
              <a:t>г</a:t>
            </a:r>
            <a:r>
              <a:rPr lang="ru-RU" sz="1100" dirty="0" smtClean="0"/>
              <a:t>. </a:t>
            </a:r>
            <a:r>
              <a:rPr lang="ru-RU" sz="1100" b="1" dirty="0" smtClean="0"/>
              <a:t>№ 1761</a:t>
            </a:r>
            <a:endParaRPr lang="ru-RU" sz="1100" b="1" dirty="0"/>
          </a:p>
        </p:txBody>
      </p:sp>
      <p:sp>
        <p:nvSpPr>
          <p:cNvPr id="33" name="Овал 32"/>
          <p:cNvSpPr/>
          <p:nvPr/>
        </p:nvSpPr>
        <p:spPr>
          <a:xfrm>
            <a:off x="4856870" y="4599678"/>
            <a:ext cx="86062" cy="720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4" name="Picture 2" descr="D:\_Мои документы\Мои рисунки\2.4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65621">
            <a:off x="4740785" y="4225878"/>
            <a:ext cx="372556" cy="3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D:\_Мои документы\Мои рисунки\zn5_7_1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62748">
            <a:off x="4975315" y="4400980"/>
            <a:ext cx="499877" cy="15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247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Одностороннее движение транспортных средств                          по ул. Городская мкр. Северный г. Домодедово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Одностороннее ДД по ул.Городская</dc:title>
  <dc:creator>Лебедев И.А.</dc:creator>
  <cp:lastModifiedBy>Борзова А.В.</cp:lastModifiedBy>
  <cp:revision>11</cp:revision>
  <dcterms:created xsi:type="dcterms:W3CDTF">2019-10-17T11:40:40Z</dcterms:created>
  <dcterms:modified xsi:type="dcterms:W3CDTF">2021-08-18T09:08:27Z</dcterms:modified>
</cp:coreProperties>
</file>