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B534-C2E9-42CC-8387-2C2656781B9F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5A33-47F2-481B-A672-A3D7B9F17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26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9B534-C2E9-42CC-8387-2C2656781B9F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35A33-47F2-481B-A672-A3D7B9F17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99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spc="-1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«ЗАПЕЧАТЛёННЫЙ  ВЕК  ХХ»</a:t>
            </a:r>
            <a:endParaRPr lang="ru-RU" sz="4800" b="1" spc="-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18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Протоколы и решения…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73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Протоколы и решения…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02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Протоколы и решения…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79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Протоколы и решения…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49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Протоколы и решения…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72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Протоколы и решения…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44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Протоколы и решения…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31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Протоколы и решения…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42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Протоколы и решения…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70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Протоколы и решения…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09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1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17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В  деле  прошито  и пронумеровано…  </a:t>
            </a:r>
            <a:br>
              <a:rPr lang="ru-RU" smtClean="0"/>
            </a:br>
            <a:r>
              <a:rPr lang="ru-RU" smtClean="0"/>
              <a:t>сургуч.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39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«Протоколы сессий и заседаний исполкома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Максимиховского</a:t>
            </a:r>
            <a:r>
              <a:rPr lang="ru-RU" sz="20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Совета </a:t>
            </a:r>
            <a:b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№2 по №8 </a:t>
            </a:r>
            <a:br>
              <a:rPr lang="ru-RU" sz="20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1945-1948 годы».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42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ПОСЕЩЕНИЙ ДЕПУТАТАМИ СЕССИЙ СЕЛЬСКОГО совета, </a:t>
            </a:r>
            <a:b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и решения к ним…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12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Протоколы и решения…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4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Протоколы и решения…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95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Протоколы и решения…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71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Протоколы и решения…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42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Протоколы и решения…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272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Широкоэкранный</PresentationFormat>
  <Paragraphs>19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«ЗАПЕЧАТЛёННЫЙ  ВЕК  ХХ»</vt:lpstr>
      <vt:lpstr>Презентация PowerPoint</vt:lpstr>
      <vt:lpstr>«Протоколы сессий и заседаний исполкома Максимиховского сельского Совета  с №2 по №8  за 1945-1948 годы».</vt:lpstr>
      <vt:lpstr>учет ПОСЕЩЕНИЙ ДЕПУТАТАМИ СЕССИЙ СЕЛЬСКОГО совета,  протоколы и решения к ним…</vt:lpstr>
      <vt:lpstr>Протоколы и решения…</vt:lpstr>
      <vt:lpstr>Протоколы и решения…</vt:lpstr>
      <vt:lpstr>Протоколы и решения…</vt:lpstr>
      <vt:lpstr>Протоколы и решения…</vt:lpstr>
      <vt:lpstr>Протоколы и решения…</vt:lpstr>
      <vt:lpstr>Протоколы и решения…</vt:lpstr>
      <vt:lpstr>Протоколы и решения…</vt:lpstr>
      <vt:lpstr>Протоколы и решения…</vt:lpstr>
      <vt:lpstr>Протоколы и решения…</vt:lpstr>
      <vt:lpstr>Протоколы и решения…</vt:lpstr>
      <vt:lpstr>Протоколы и решения…</vt:lpstr>
      <vt:lpstr>Протоколы и решения…</vt:lpstr>
      <vt:lpstr>Протоколы и решения…</vt:lpstr>
      <vt:lpstr>Протоколы и решения…</vt:lpstr>
      <vt:lpstr>Протоколы и решения…</vt:lpstr>
      <vt:lpstr>В  деле  прошито  и пронумеровано…   сургуч.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«ЗАПЕЧАТЛёННЫЙ  ВЕК  ХХ»</dc:title>
  <dc:creator>Селезнева Т.Г.</dc:creator>
  <cp:lastModifiedBy>Селезнева Т.Г.</cp:lastModifiedBy>
  <cp:revision>1</cp:revision>
  <dcterms:created xsi:type="dcterms:W3CDTF">2022-02-02T13:58:15Z</dcterms:created>
  <dcterms:modified xsi:type="dcterms:W3CDTF">2022-02-02T13:58:15Z</dcterms:modified>
</cp:coreProperties>
</file>