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mod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«ДОМОДЕДОВСКИЙ АРХИВ: </a:t>
            </a:r>
            <a:br>
              <a:rPr lang="ru-RU" sz="3200" dirty="0" smtClean="0"/>
            </a:br>
            <a:r>
              <a:rPr lang="ru-RU" sz="3200" dirty="0" smtClean="0"/>
              <a:t>Виртуальная выставка по документам </a:t>
            </a:r>
            <a:br>
              <a:rPr lang="ru-RU" sz="3200" dirty="0" smtClean="0"/>
            </a:br>
            <a:r>
              <a:rPr lang="ru-RU" sz="3200" dirty="0" smtClean="0"/>
              <a:t>МК-101 ОАО «</a:t>
            </a:r>
            <a:r>
              <a:rPr lang="ru-RU" sz="3200" dirty="0" err="1" smtClean="0"/>
              <a:t>Дорстроймеханизации</a:t>
            </a:r>
            <a:r>
              <a:rPr lang="ru-RU" sz="3200" dirty="0" smtClean="0"/>
              <a:t>», находящимся НА ХРАНЕНИИ».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Ознакомление с документами по личному составу граждан Белоруссии.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99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670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октябре месяце Белорусские архивы отмечают 100-летие архивной службы. Архивный отдел администрации  городского  округа Домодедово  работает в тесном содружестве с белорусскими коллегами. Много обращений получают  сотрудники домодедовского архива  из Белоруссии. Это и подтверждение трудового стажа, и размер заработной платы работников Механизированной колонны № 101 ОАО «</a:t>
            </a:r>
            <a:r>
              <a:rPr lang="ru-RU" dirty="0" err="1"/>
              <a:t>Дорстроймеханизации</a:t>
            </a:r>
            <a:r>
              <a:rPr lang="ru-RU" dirty="0"/>
              <a:t>», проживающих в дружественной нам стране. </a:t>
            </a:r>
          </a:p>
          <a:p>
            <a:r>
              <a:rPr lang="ru-RU" dirty="0"/>
              <a:t>        356 документов по личному составу МК № 101  за 1966-2007 годы нашли свое место на стеллажах  архивного  отдела г/о Домодедово.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84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архивного фонда № 1 «МК-101»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14" y="2083858"/>
            <a:ext cx="3506585" cy="3449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69" y="2083859"/>
            <a:ext cx="382030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6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Расчетные ведомости работников «МК-101»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51591"/>
            <a:ext cx="2581280" cy="3449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85" y="2083023"/>
            <a:ext cx="4209716" cy="35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1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Приказы директора по личному составу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999192"/>
            <a:ext cx="3107733" cy="3449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532" y="1999192"/>
            <a:ext cx="2960721" cy="395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Архивные документы фонда № 1 «МК-101»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12" y="1999193"/>
            <a:ext cx="2581280" cy="3449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63" y="1999193"/>
            <a:ext cx="2581281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3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На официальном сайте городского округа Домодедово </a:t>
            </a:r>
            <a:r>
              <a:rPr lang="ru-RU" u="sng" dirty="0">
                <a:hlinkClick r:id="rId2"/>
              </a:rPr>
              <a:t>https://www.domod.ru/</a:t>
            </a:r>
            <a:r>
              <a:rPr lang="ru-RU" dirty="0"/>
              <a:t> в разделе «Архивный отдел» можно ознакомиться с интересующими материалами, контактной информацией, виртуальной выставкой, посвященной документам Механизированной </a:t>
            </a:r>
            <a:r>
              <a:rPr lang="ru-RU" dirty="0" smtClean="0"/>
              <a:t>колонны   № </a:t>
            </a:r>
            <a:r>
              <a:rPr lang="ru-RU" dirty="0"/>
              <a:t>101, где представлены фото документов для всеобщего обозрения. 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                                       </a:t>
            </a:r>
            <a:r>
              <a:rPr lang="ru-RU" dirty="0"/>
              <a:t>Уважаемые жители городского округа Домодедово! </a:t>
            </a:r>
            <a:endParaRPr lang="ru-RU" dirty="0" smtClean="0"/>
          </a:p>
          <a:p>
            <a:r>
              <a:rPr lang="ru-RU" dirty="0" smtClean="0"/>
              <a:t>Обращаться </a:t>
            </a:r>
            <a:r>
              <a:rPr lang="ru-RU" dirty="0"/>
              <a:t>в архивный отдел Администрации городского округа Домодедово за интересующей вас информацией рекомендуем через Портал </a:t>
            </a:r>
            <a:r>
              <a:rPr lang="ru-RU" dirty="0" err="1"/>
              <a:t>Госуслуг</a:t>
            </a:r>
            <a:r>
              <a:rPr lang="ru-RU" dirty="0"/>
              <a:t> Московской области (</a:t>
            </a:r>
            <a:r>
              <a:rPr lang="en-US" u="sng" dirty="0" err="1"/>
              <a:t>uslugi</a:t>
            </a:r>
            <a:r>
              <a:rPr lang="ru-RU" u="sng" dirty="0"/>
              <a:t>.</a:t>
            </a:r>
            <a:r>
              <a:rPr lang="en-US" u="sng" dirty="0" err="1"/>
              <a:t>mosreg</a:t>
            </a:r>
            <a:r>
              <a:rPr lang="ru-RU" u="sng" dirty="0"/>
              <a:t>.</a:t>
            </a:r>
            <a:r>
              <a:rPr lang="en-US" u="sng" dirty="0" err="1"/>
              <a:t>ru</a:t>
            </a:r>
            <a:r>
              <a:rPr lang="ru-RU" dirty="0"/>
              <a:t>). </a:t>
            </a:r>
          </a:p>
          <a:p>
            <a:r>
              <a:rPr lang="ru-RU" dirty="0"/>
              <a:t>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7163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53</TotalTime>
  <Words>164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«ДОМОДЕДОВСКИЙ АРХИВ:  Виртуальная выставка по документам  МК-101 ОАО «Дорстроймеханизации», находящимся НА ХРАНЕНИИ». </vt:lpstr>
      <vt:lpstr>Презентация PowerPoint</vt:lpstr>
      <vt:lpstr>Документы архивного фонда № 1 «МК-101»</vt:lpstr>
      <vt:lpstr>Расчетные ведомости работников «МК-101»</vt:lpstr>
      <vt:lpstr>Приказы директора по личному составу</vt:lpstr>
      <vt:lpstr>Архивные документы фонда № 1 «МК-101»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«ДОМОДЕДОВСКИЙ АРХИВ:  Виртуальная выставка по документам  МК-101 ОАО «Дорстроймеханизации», находящимся НА ХРАНЕНИИ».</dc:title>
  <dc:creator>Стругова М.Г.</dc:creator>
  <cp:lastModifiedBy>Стругова М.Г.</cp:lastModifiedBy>
  <cp:revision>5</cp:revision>
  <dcterms:created xsi:type="dcterms:W3CDTF">2022-10-25T11:42:26Z</dcterms:created>
  <dcterms:modified xsi:type="dcterms:W3CDTF">2022-10-25T12:36:16Z</dcterms:modified>
</cp:coreProperties>
</file>