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969" autoAdjust="0"/>
    <p:restoredTop sz="94660"/>
  </p:normalViewPr>
  <p:slideViewPr>
    <p:cSldViewPr>
      <p:cViewPr>
        <p:scale>
          <a:sx n="100" d="100"/>
          <a:sy n="100" d="100"/>
        </p:scale>
        <p:origin x="-510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E15-84FD-44C1-B887-EAF13326B00E}" type="datetimeFigureOut">
              <a:rPr lang="ru-RU" smtClean="0"/>
              <a:t>30.06.2016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A394-BC4D-4382-B9EE-C3ACD762CCC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">
        <p:circle/>
      </p:transition>
    </mc:Choice>
    <mc:Fallback>
      <p:transition spd="slow" advClick="0" advTm="8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E15-84FD-44C1-B887-EAF13326B00E}" type="datetimeFigureOut">
              <a:rPr lang="ru-RU" smtClean="0"/>
              <a:t>30.06.2016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A394-BC4D-4382-B9EE-C3ACD762CC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">
        <p:circle/>
      </p:transition>
    </mc:Choice>
    <mc:Fallback>
      <p:transition spd="slow" advClick="0" advTm="8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E15-84FD-44C1-B887-EAF13326B00E}" type="datetimeFigureOut">
              <a:rPr lang="ru-RU" smtClean="0"/>
              <a:t>30.06.2016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A394-BC4D-4382-B9EE-C3ACD762CC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">
        <p:circle/>
      </p:transition>
    </mc:Choice>
    <mc:Fallback>
      <p:transition spd="slow" advClick="0" advTm="8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E15-84FD-44C1-B887-EAF13326B00E}" type="datetimeFigureOut">
              <a:rPr lang="ru-RU" smtClean="0"/>
              <a:t>30.06.2016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A394-BC4D-4382-B9EE-C3ACD762CC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">
        <p:circle/>
      </p:transition>
    </mc:Choice>
    <mc:Fallback>
      <p:transition spd="slow" advClick="0" advTm="8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E15-84FD-44C1-B887-EAF13326B00E}" type="datetimeFigureOut">
              <a:rPr lang="ru-RU" smtClean="0"/>
              <a:t>30.06.2016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A394-BC4D-4382-B9EE-C3ACD762CCC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">
        <p:circle/>
      </p:transition>
    </mc:Choice>
    <mc:Fallback>
      <p:transition spd="slow" advClick="0" advTm="8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E15-84FD-44C1-B887-EAF13326B00E}" type="datetimeFigureOut">
              <a:rPr lang="ru-RU" smtClean="0"/>
              <a:t>30.06.2016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A394-BC4D-4382-B9EE-C3ACD762CC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">
        <p:circle/>
      </p:transition>
    </mc:Choice>
    <mc:Fallback>
      <p:transition spd="slow" advClick="0" advTm="8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E15-84FD-44C1-B887-EAF13326B00E}" type="datetimeFigureOut">
              <a:rPr lang="ru-RU" smtClean="0"/>
              <a:t>30.06.2016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A394-BC4D-4382-B9EE-C3ACD762CC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">
        <p:circle/>
      </p:transition>
    </mc:Choice>
    <mc:Fallback>
      <p:transition spd="slow" advClick="0" advTm="8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E15-84FD-44C1-B887-EAF13326B00E}" type="datetimeFigureOut">
              <a:rPr lang="ru-RU" smtClean="0"/>
              <a:t>30.06.2016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5DA394-BC4D-4382-B9EE-C3ACD762CCC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">
        <p:circle/>
      </p:transition>
    </mc:Choice>
    <mc:Fallback>
      <p:transition spd="slow" advClick="0" advTm="8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E15-84FD-44C1-B887-EAF13326B00E}" type="datetimeFigureOut">
              <a:rPr lang="ru-RU" smtClean="0"/>
              <a:t>30.06.2016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A394-BC4D-4382-B9EE-C3ACD762CC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">
        <p:circle/>
      </p:transition>
    </mc:Choice>
    <mc:Fallback>
      <p:transition spd="slow" advClick="0" advTm="8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E15-84FD-44C1-B887-EAF13326B00E}" type="datetimeFigureOut">
              <a:rPr lang="ru-RU" smtClean="0"/>
              <a:t>30.06.2016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5F5DA394-BC4D-4382-B9EE-C3ACD762CC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">
        <p:circle/>
      </p:transition>
    </mc:Choice>
    <mc:Fallback>
      <p:transition spd="slow" advClick="0" advTm="8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DB7EFE15-84FD-44C1-B887-EAF13326B00E}" type="datetimeFigureOut">
              <a:rPr lang="ru-RU" smtClean="0"/>
              <a:t>30.06.2016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A394-BC4D-4382-B9EE-C3ACD762CC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">
        <p:circle/>
      </p:transition>
    </mc:Choice>
    <mc:Fallback>
      <p:transition spd="slow" advClick="0" advTm="8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B7EFE15-84FD-44C1-B887-EAF13326B00E}" type="datetimeFigureOut">
              <a:rPr lang="ru-RU" smtClean="0"/>
              <a:t>30.06.2016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F5DA394-BC4D-4382-B9EE-C3ACD762CCC6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800" advClick="0" advTm="80">
        <p:circle/>
      </p:transition>
    </mc:Choice>
    <mc:Fallback>
      <p:transition spd="slow" advClick="0" advTm="80">
        <p:circl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980728"/>
            <a:ext cx="7272808" cy="518457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Виртуальная выставка архивных документов </a:t>
            </a:r>
            <a:br>
              <a:rPr lang="ru-RU" dirty="0" smtClean="0"/>
            </a:br>
            <a:r>
              <a:rPr lang="ru-RU" dirty="0" smtClean="0"/>
              <a:t>личных фондов </a:t>
            </a:r>
            <a:br>
              <a:rPr lang="ru-RU" dirty="0" smtClean="0"/>
            </a:br>
            <a:r>
              <a:rPr lang="ru-RU" dirty="0" err="1" smtClean="0"/>
              <a:t>Еромасова</a:t>
            </a:r>
            <a:r>
              <a:rPr lang="ru-RU" dirty="0" smtClean="0"/>
              <a:t> В.П. </a:t>
            </a:r>
            <a:br>
              <a:rPr lang="ru-RU" dirty="0" smtClean="0"/>
            </a:br>
            <a:r>
              <a:rPr lang="ru-RU" dirty="0" smtClean="0"/>
              <a:t>и Осиповой Р.И., </a:t>
            </a:r>
            <a:br>
              <a:rPr lang="ru-RU" dirty="0" smtClean="0"/>
            </a:br>
            <a:r>
              <a:rPr lang="ru-RU" dirty="0" smtClean="0"/>
              <a:t>связанных с историей </a:t>
            </a:r>
            <a:r>
              <a:rPr lang="ru-RU" dirty="0"/>
              <a:t>великой отечественной </a:t>
            </a:r>
            <a:r>
              <a:rPr lang="ru-RU" dirty="0" smtClean="0"/>
              <a:t>войны </a:t>
            </a:r>
            <a:r>
              <a:rPr lang="ru-RU" dirty="0"/>
              <a:t>1941-1945 гг.</a:t>
            </a:r>
          </a:p>
        </p:txBody>
      </p:sp>
    </p:spTree>
    <p:extLst>
      <p:ext uri="{BB962C8B-B14F-4D97-AF65-F5344CB8AC3E}">
        <p14:creationId xmlns:p14="http://schemas.microsoft.com/office/powerpoint/2010/main" val="3614788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673">
        <p:circle/>
      </p:transition>
    </mc:Choice>
    <mc:Fallback>
      <p:transition spd="slow" advClick="0" advTm="567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Осипова Римма Ивановна</a:t>
            </a:r>
            <a:endParaRPr lang="ru-RU" dirty="0"/>
          </a:p>
        </p:txBody>
      </p:sp>
      <p:pic>
        <p:nvPicPr>
          <p:cNvPr id="9218" name="Picture 2" descr="C:\Users\Selezneva\Desktop\ФОТО ДЛЯ САЙТА. Еромасов и Осипова\ОСИПОВА Римма Ивановна\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280920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214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361">
        <p:circle/>
      </p:transition>
    </mc:Choice>
    <mc:Fallback>
      <p:transition spd="slow" advClick="0" advTm="436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elezneva\Desktop\ФОТО ДЛЯ САЙТА. Еромасов и Осипова\ОСИПОВА Римма Ивановна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0907"/>
            <a:ext cx="6192688" cy="672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268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967">
        <p:circle/>
      </p:transition>
    </mc:Choice>
    <mc:Fallback>
      <p:transition spd="slow" advClick="0" advTm="596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elezneva\Desktop\ФОТО ДЛЯ САЙТА. Еромасов и Осипова\ОСИПОВА Римма Ивановна\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480171" cy="561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54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76">
        <p:circle/>
      </p:transition>
    </mc:Choice>
    <mc:Fallback>
      <p:transition spd="slow" advClick="0" advTm="5076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elezneva\Desktop\ФОТО ДЛЯ САЙТА. Еромасов и Осипова\ОСИПОВА Римма Ивановна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174439"/>
            <a:ext cx="5054170" cy="656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908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910">
        <p:circle/>
      </p:transition>
    </mc:Choice>
    <mc:Fallback>
      <p:transition spd="slow" advClick="0" advTm="491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elezneva\Desktop\ФОТО ДЛЯ САЙТА. Еромасов и Осипова\ОСИПОВА Римма Ивановна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7272808" cy="575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755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138">
        <p:circle/>
      </p:transition>
    </mc:Choice>
    <mc:Fallback>
      <p:transition spd="slow" advClick="0" advTm="513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Selezneva\Desktop\ФОТО ДЛЯ САЙТА. Еромасов и Осипова\ОСИПОВА Римма Ивановна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75928"/>
            <a:ext cx="7684702" cy="576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700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361">
        <p:circle/>
      </p:transition>
    </mc:Choice>
    <mc:Fallback>
      <p:transition spd="slow" advClick="0" advTm="536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elezneva\Desktop\ФОТО ДЛЯ САЙТА. Еромасов и Осипова\ОСИПОВА Римма Ивановна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972" y="188639"/>
            <a:ext cx="5794348" cy="673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097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691">
        <p:circle/>
      </p:transition>
    </mc:Choice>
    <mc:Fallback>
      <p:transition spd="slow" advClick="0" advTm="369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elezneva\Desktop\ФОТО ДЛЯ САЙТА. Еромасов и Осипова\ОСИПОВА Римма Ивановна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404664"/>
            <a:ext cx="3687625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857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609">
        <p:circle/>
      </p:transition>
    </mc:Choice>
    <mc:Fallback>
      <p:transition spd="slow" advClick="0" advTm="3609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Selezneva\Desktop\ФОТО ДЛЯ САЙТА. Еромасов и Осипова\ОСИПОВА Римма Ивановна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637954" cy="598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501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737">
        <p:circle/>
      </p:transition>
    </mc:Choice>
    <mc:Fallback>
      <p:transition spd="slow" advClick="0" advTm="373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elezneva\Desktop\ФОТО ДЛЯ САЙТА. Еромасов и Осипова\ОСИПОВА Римма Ивановна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52669"/>
            <a:ext cx="4680520" cy="624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61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723">
        <p:circle/>
      </p:transition>
    </mc:Choice>
    <mc:Fallback>
      <p:transition spd="slow" advClick="0" advTm="472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Еромасов</a:t>
            </a:r>
            <a:r>
              <a:rPr lang="ru-RU" dirty="0" smtClean="0"/>
              <a:t> Владимир Павлович</a:t>
            </a:r>
            <a:endParaRPr lang="ru-RU" dirty="0"/>
          </a:p>
        </p:txBody>
      </p:sp>
      <p:pic>
        <p:nvPicPr>
          <p:cNvPr id="1026" name="Picture 2" descr="C:\Users\Selezneva\Desktop\ФОТО ДЛЯ САЙТА. Еромасов и Осипова\ЕРОМАСОВ Владимир Павлович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56152"/>
            <a:ext cx="8496943" cy="570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71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43">
        <p:circle/>
      </p:transition>
    </mc:Choice>
    <mc:Fallback>
      <p:transition spd="slow" advClick="0" advTm="504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elezneva\Desktop\ФОТО ДЛЯ САЙТА. Еромасов и Осипова\ОСИПОВА Римма Ивановна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8225"/>
            <a:ext cx="8903133" cy="585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44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521">
        <p:circle/>
      </p:transition>
    </mc:Choice>
    <mc:Fallback>
      <p:transition spd="slow" advClick="0" advTm="452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Selezneva\Desktop\ФОТО ДЛЯ САЙТА. Еромасов и Осипова\ОСИПОВА Римма Ивановна\10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34028"/>
            <a:ext cx="5112568" cy="62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198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219">
        <p:circle/>
      </p:transition>
    </mc:Choice>
    <mc:Fallback>
      <p:transition spd="slow" advClick="0" advTm="4219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Selezneva\Desktop\ФОТО ДЛЯ САЙТА. Еромасов и Осипова\ОСИПОВА Римма Ивановна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577623" cy="619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73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7169">
        <p:circle/>
      </p:transition>
    </mc:Choice>
    <mc:Fallback>
      <p:transition spd="slow" advClick="0" advTm="7169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Selezneva\Desktop\ФОТО ДЛЯ САЙТА. Еромасов и Осипова\ОСИПОВА Римма Ивановна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570" y="548679"/>
            <a:ext cx="5118670" cy="622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812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719">
        <p:circle/>
      </p:transition>
    </mc:Choice>
    <mc:Fallback>
      <p:transition spd="slow" advClick="0" advTm="4719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Selezneva\Desktop\ФОТО ДЛЯ САЙТА. Еромасов и Осипова\ОСИПОВА Римма Ивановна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52" y="692696"/>
            <a:ext cx="7808496" cy="585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075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325">
        <p:circle/>
      </p:transition>
    </mc:Choice>
    <mc:Fallback>
      <p:transition spd="slow" advClick="0" advTm="432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Selezneva\Desktop\ФОТО ДЛЯ САЙТА. Еромасов и Осипова\ОСИПОВА Римма Ивановна\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59702"/>
            <a:ext cx="5225311" cy="639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930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6585">
        <p:circle/>
      </p:transition>
    </mc:Choice>
    <mc:Fallback>
      <p:transition spd="slow" advClick="0" advTm="658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Selezneva\Desktop\ФОТО ДЛЯ САЙТА. Еромасов и Осипова\ОСИПОВА Римма Ивановна\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814208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96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6133">
        <p:circle/>
      </p:transition>
    </mc:Choice>
    <mc:Fallback>
      <p:transition spd="slow" advClick="0" advTm="613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Selezneva\Desktop\ФОТО ДЛЯ САЙТА. Еромасов и Осипова\ОСИПОВА Римма Ивановна\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856983" cy="569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053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757">
        <p:circle/>
      </p:transition>
    </mc:Choice>
    <mc:Fallback>
      <p:transition spd="slow" advClick="0" advTm="575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Selezneva\Desktop\ФОТО ДЛЯ САЙТА. Еромасов и Осипова\ОСИПОВА Римма Ивановна\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50314"/>
            <a:ext cx="8269873" cy="606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900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494">
        <p:circle/>
      </p:transition>
    </mc:Choice>
    <mc:Fallback>
      <p:transition spd="slow" advClick="0" advTm="549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Selezneva\Desktop\ФОТО ДЛЯ САЙТА. Еромасов и Осипова\ОСИПОВА Римма Ивановна\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4724"/>
            <a:ext cx="4546743" cy="660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546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7502">
        <p:circle/>
      </p:transition>
    </mc:Choice>
    <mc:Fallback>
      <p:transition spd="slow" advClick="0" advTm="750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elezneva\Desktop\ФОТО ДЛЯ САЙТА. Еромасов и Осипова\ЕРОМАСОВ Владимир Павлович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064896" cy="573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404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877">
        <p:circle/>
      </p:transition>
    </mc:Choice>
    <mc:Fallback>
      <p:transition spd="slow" advClick="0" advTm="487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Selezneva\Desktop\ФОТО ДЛЯ САЙТА. Еромасов и Осипова\ОСИПОВА Римма Ивановна\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8640"/>
            <a:ext cx="4654899" cy="653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455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6216">
        <p:circle/>
      </p:transition>
    </mc:Choice>
    <mc:Fallback>
      <p:transition spd="slow" advClick="0" advTm="6216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Selezneva\Desktop\ФОТО ДЛЯ САЙТА. Еромасов и Осипова\ОСИПОВА Римма Ивановна\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2656"/>
            <a:ext cx="4603208" cy="639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134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6108">
        <p:circle/>
      </p:transition>
    </mc:Choice>
    <mc:Fallback>
      <p:transition spd="slow" advClick="0" advTm="610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Selezneva\Desktop\ФОТО ДЛЯ САЙТА. Еромасов и Осипова\ОСИПОВА Римма Ивановна\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52024"/>
            <a:ext cx="4650599" cy="658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836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703">
        <p:circle/>
      </p:transition>
    </mc:Choice>
    <mc:Fallback>
      <p:transition spd="slow" advClick="0" advTm="370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elezneva\Desktop\ФОТО ДЛЯ САЙТА. Еромасов и Осипова\ЕРОМАСОВ Владимир Павлович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6768752" cy="588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724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562">
        <p:circle/>
      </p:transition>
    </mc:Choice>
    <mc:Fallback>
      <p:transition spd="slow" advClick="0" advTm="456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lezneva\Desktop\ФОТО ДЛЯ САЙТА. Еромасов и Осипова\ЕРОМАСОВ Владимир Павлович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5"/>
            <a:ext cx="7344816" cy="593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538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300">
        <p:circle/>
      </p:transition>
    </mc:Choice>
    <mc:Fallback>
      <p:transition spd="slow" advClick="0" advTm="53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elezneva\Desktop\ФОТО ДЛЯ САЙТА. Еромасов и Осипова\ЕРОМАСОВ Владимир Павлович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77" y="192069"/>
            <a:ext cx="4896544" cy="660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29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738">
        <p:circle/>
      </p:transition>
    </mc:Choice>
    <mc:Fallback>
      <p:transition spd="slow" advClick="0" advTm="473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elezneva\Desktop\ФОТО ДЛЯ САЙТА. Еромасов и Осипова\ЕРОМАСОВ Владимир Павлович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630" y="332656"/>
            <a:ext cx="4494784" cy="63367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49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191">
        <p:circle/>
      </p:transition>
    </mc:Choice>
    <mc:Fallback>
      <p:transition spd="slow" advClick="0" advTm="519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elezneva\Desktop\ФОТО ДЛЯ САЙТА. Еромасов и Осипова\ЕРОМАСОВ Владимир Павлович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0648"/>
            <a:ext cx="4532122" cy="636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345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352">
        <p:circle/>
      </p:transition>
    </mc:Choice>
    <mc:Fallback>
      <p:transition spd="slow" advClick="0" advTm="535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elezneva\Desktop\ФОТО ДЛЯ САЙТА. Еромасов и Осипова\ЕРОМАСОВ Владимир Павлович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98483"/>
            <a:ext cx="4304538" cy="603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152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6468">
        <p:circle/>
      </p:transition>
    </mc:Choice>
    <mc:Fallback>
      <p:transition spd="slow" advClick="0" advTm="646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86</TotalTime>
  <Words>10</Words>
  <Application>Microsoft Office PowerPoint</Application>
  <PresentationFormat>Экран (4:3)</PresentationFormat>
  <Paragraphs>3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Техническая</vt:lpstr>
      <vt:lpstr>Виртуальная выставка архивных документов  личных фондов  Еромасова В.П.  и Осиповой Р.И.,  связанных с историей великой отечественной войны 1941-1945 гг.</vt:lpstr>
      <vt:lpstr>Еромасов Владимир Павлович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Осипова Римма Ивановна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Селезнева Т.Г.</dc:creator>
  <cp:lastModifiedBy>Селезнева Т.Г.</cp:lastModifiedBy>
  <cp:revision>11</cp:revision>
  <dcterms:created xsi:type="dcterms:W3CDTF">2016-06-29T13:10:38Z</dcterms:created>
  <dcterms:modified xsi:type="dcterms:W3CDTF">2016-06-30T14:43:23Z</dcterms:modified>
</cp:coreProperties>
</file>